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  <p:sldMasterId id="2147483649" r:id="rId2"/>
  </p:sldMasterIdLst>
  <p:notesMasterIdLst>
    <p:notesMasterId r:id="rId15"/>
  </p:notesMasterIdLst>
  <p:handoutMasterIdLst>
    <p:handoutMasterId r:id="rId16"/>
  </p:handoutMasterIdLst>
  <p:sldIdLst>
    <p:sldId id="256" r:id="rId3"/>
    <p:sldId id="335" r:id="rId4"/>
    <p:sldId id="336" r:id="rId5"/>
    <p:sldId id="284" r:id="rId6"/>
    <p:sldId id="337" r:id="rId7"/>
    <p:sldId id="344" r:id="rId8"/>
    <p:sldId id="340" r:id="rId9"/>
    <p:sldId id="345" r:id="rId10"/>
    <p:sldId id="346" r:id="rId11"/>
    <p:sldId id="347" r:id="rId12"/>
    <p:sldId id="355" r:id="rId13"/>
    <p:sldId id="334" r:id="rId14"/>
  </p:sldIdLst>
  <p:sldSz cx="9906000" cy="6858000" type="A4"/>
  <p:notesSz cx="7086600" cy="10221913"/>
  <p:defaultTextStyle>
    <a:defPPr>
      <a:defRPr lang="en-GB"/>
    </a:defPPr>
    <a:lvl1pPr algn="l" defTabSz="449263" rtl="0" eaLnBrk="0" fontAlgn="base" hangingPunct="0">
      <a:spcBef>
        <a:spcPct val="0"/>
      </a:spcBef>
      <a:spcAft>
        <a:spcPct val="0"/>
      </a:spcAft>
      <a:buClr>
        <a:srgbClr val="000000"/>
      </a:buClr>
      <a:buSzPct val="100000"/>
      <a:buFont typeface="Arial" charset="0"/>
      <a:defRPr kern="1200">
        <a:solidFill>
          <a:schemeClr val="bg1"/>
        </a:solidFill>
        <a:latin typeface="Arial" charset="0"/>
        <a:ea typeface="Arial Unicode MS" pitchFamily="34" charset="-128"/>
        <a:cs typeface="Arial Unicode MS" pitchFamily="34" charset="-128"/>
      </a:defRPr>
    </a:lvl1pPr>
    <a:lvl2pPr marL="457200" algn="l" defTabSz="449263" rtl="0" eaLnBrk="0" fontAlgn="base" hangingPunct="0">
      <a:spcBef>
        <a:spcPct val="0"/>
      </a:spcBef>
      <a:spcAft>
        <a:spcPct val="0"/>
      </a:spcAft>
      <a:buClr>
        <a:srgbClr val="000000"/>
      </a:buClr>
      <a:buSzPct val="100000"/>
      <a:buFont typeface="Arial" charset="0"/>
      <a:defRPr kern="1200">
        <a:solidFill>
          <a:schemeClr val="bg1"/>
        </a:solidFill>
        <a:latin typeface="Arial" charset="0"/>
        <a:ea typeface="Arial Unicode MS" pitchFamily="34" charset="-128"/>
        <a:cs typeface="Arial Unicode MS" pitchFamily="34" charset="-128"/>
      </a:defRPr>
    </a:lvl2pPr>
    <a:lvl3pPr marL="914400" algn="l" defTabSz="449263" rtl="0" eaLnBrk="0" fontAlgn="base" hangingPunct="0">
      <a:spcBef>
        <a:spcPct val="0"/>
      </a:spcBef>
      <a:spcAft>
        <a:spcPct val="0"/>
      </a:spcAft>
      <a:buClr>
        <a:srgbClr val="000000"/>
      </a:buClr>
      <a:buSzPct val="100000"/>
      <a:buFont typeface="Arial" charset="0"/>
      <a:defRPr kern="1200">
        <a:solidFill>
          <a:schemeClr val="bg1"/>
        </a:solidFill>
        <a:latin typeface="Arial" charset="0"/>
        <a:ea typeface="Arial Unicode MS" pitchFamily="34" charset="-128"/>
        <a:cs typeface="Arial Unicode MS" pitchFamily="34" charset="-128"/>
      </a:defRPr>
    </a:lvl3pPr>
    <a:lvl4pPr marL="1371600" algn="l" defTabSz="449263" rtl="0" eaLnBrk="0" fontAlgn="base" hangingPunct="0">
      <a:spcBef>
        <a:spcPct val="0"/>
      </a:spcBef>
      <a:spcAft>
        <a:spcPct val="0"/>
      </a:spcAft>
      <a:buClr>
        <a:srgbClr val="000000"/>
      </a:buClr>
      <a:buSzPct val="100000"/>
      <a:buFont typeface="Arial" charset="0"/>
      <a:defRPr kern="1200">
        <a:solidFill>
          <a:schemeClr val="bg1"/>
        </a:solidFill>
        <a:latin typeface="Arial" charset="0"/>
        <a:ea typeface="Arial Unicode MS" pitchFamily="34" charset="-128"/>
        <a:cs typeface="Arial Unicode MS" pitchFamily="34" charset="-128"/>
      </a:defRPr>
    </a:lvl4pPr>
    <a:lvl5pPr marL="1828800" algn="l" defTabSz="449263" rtl="0" eaLnBrk="0" fontAlgn="base" hangingPunct="0">
      <a:spcBef>
        <a:spcPct val="0"/>
      </a:spcBef>
      <a:spcAft>
        <a:spcPct val="0"/>
      </a:spcAft>
      <a:buClr>
        <a:srgbClr val="000000"/>
      </a:buClr>
      <a:buSzPct val="100000"/>
      <a:buFont typeface="Arial" charset="0"/>
      <a:defRPr kern="1200">
        <a:solidFill>
          <a:schemeClr val="bg1"/>
        </a:solidFill>
        <a:latin typeface="Arial" charset="0"/>
        <a:ea typeface="Arial Unicode MS" pitchFamily="34" charset="-128"/>
        <a:cs typeface="Arial Unicode MS" pitchFamily="34" charset="-128"/>
      </a:defRPr>
    </a:lvl5pPr>
    <a:lvl6pPr marL="2286000" algn="l" defTabSz="914400" rtl="0" eaLnBrk="1" latinLnBrk="0" hangingPunct="1">
      <a:defRPr kern="1200">
        <a:solidFill>
          <a:schemeClr val="bg1"/>
        </a:solidFill>
        <a:latin typeface="Arial" charset="0"/>
        <a:ea typeface="Arial Unicode MS" pitchFamily="34" charset="-128"/>
        <a:cs typeface="Arial Unicode MS" pitchFamily="34" charset="-128"/>
      </a:defRPr>
    </a:lvl6pPr>
    <a:lvl7pPr marL="2743200" algn="l" defTabSz="914400" rtl="0" eaLnBrk="1" latinLnBrk="0" hangingPunct="1">
      <a:defRPr kern="1200">
        <a:solidFill>
          <a:schemeClr val="bg1"/>
        </a:solidFill>
        <a:latin typeface="Arial" charset="0"/>
        <a:ea typeface="Arial Unicode MS" pitchFamily="34" charset="-128"/>
        <a:cs typeface="Arial Unicode MS" pitchFamily="34" charset="-128"/>
      </a:defRPr>
    </a:lvl7pPr>
    <a:lvl8pPr marL="3200400" algn="l" defTabSz="914400" rtl="0" eaLnBrk="1" latinLnBrk="0" hangingPunct="1">
      <a:defRPr kern="1200">
        <a:solidFill>
          <a:schemeClr val="bg1"/>
        </a:solidFill>
        <a:latin typeface="Arial" charset="0"/>
        <a:ea typeface="Arial Unicode MS" pitchFamily="34" charset="-128"/>
        <a:cs typeface="Arial Unicode MS" pitchFamily="34" charset="-128"/>
      </a:defRPr>
    </a:lvl8pPr>
    <a:lvl9pPr marL="3657600" algn="l" defTabSz="914400" rtl="0" eaLnBrk="1" latinLnBrk="0" hangingPunct="1">
      <a:defRPr kern="1200">
        <a:solidFill>
          <a:schemeClr val="bg1"/>
        </a:solidFill>
        <a:latin typeface="Arial" charset="0"/>
        <a:ea typeface="Arial Unicode MS" pitchFamily="34" charset="-128"/>
        <a:cs typeface="Arial Unicode MS" pitchFamily="34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12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220">
          <p15:clr>
            <a:srgbClr val="A4A3A4"/>
          </p15:clr>
        </p15:guide>
        <p15:guide id="2" pos="2232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47145" autoAdjust="0"/>
    <p:restoredTop sz="86559" autoAdjust="0"/>
  </p:normalViewPr>
  <p:slideViewPr>
    <p:cSldViewPr>
      <p:cViewPr varScale="1">
        <p:scale>
          <a:sx n="63" d="100"/>
          <a:sy n="63" d="100"/>
        </p:scale>
        <p:origin x="176" y="2920"/>
      </p:cViewPr>
      <p:guideLst>
        <p:guide orient="horz" pos="2160"/>
        <p:guide pos="312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9" d="100"/>
          <a:sy n="59" d="100"/>
        </p:scale>
        <p:origin x="-1752" y="-72"/>
      </p:cViewPr>
      <p:guideLst>
        <p:guide orient="horz" pos="3220"/>
        <p:guide pos="2232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3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0225" cy="51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8902" tIns="49451" rIns="98902" bIns="49451" numCol="1" anchor="t" anchorCtr="0" compatLnSpc="1">
            <a:prstTxWarp prst="textNoShape">
              <a:avLst/>
            </a:prstTxWarp>
          </a:bodyPr>
          <a:lstStyle>
            <a:lvl1pPr defTabSz="485775">
              <a:defRPr sz="1300" smtClean="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739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014788" y="0"/>
            <a:ext cx="3070225" cy="51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8902" tIns="49451" rIns="98902" bIns="49451" numCol="1" anchor="t" anchorCtr="0" compatLnSpc="1">
            <a:prstTxWarp prst="textNoShape">
              <a:avLst/>
            </a:prstTxWarp>
          </a:bodyPr>
          <a:lstStyle>
            <a:lvl1pPr algn="r" defTabSz="485775">
              <a:defRPr sz="1300" smtClean="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739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709150"/>
            <a:ext cx="3070225" cy="51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8902" tIns="49451" rIns="98902" bIns="49451" numCol="1" anchor="b" anchorCtr="0" compatLnSpc="1">
            <a:prstTxWarp prst="textNoShape">
              <a:avLst/>
            </a:prstTxWarp>
          </a:bodyPr>
          <a:lstStyle>
            <a:lvl1pPr defTabSz="485775">
              <a:defRPr sz="1300" smtClean="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739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014788" y="9709150"/>
            <a:ext cx="3070225" cy="51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8902" tIns="49451" rIns="98902" bIns="49451" numCol="1" anchor="b" anchorCtr="0" compatLnSpc="1">
            <a:prstTxWarp prst="textNoShape">
              <a:avLst/>
            </a:prstTxWarp>
          </a:bodyPr>
          <a:lstStyle>
            <a:lvl1pPr algn="r" defTabSz="485775">
              <a:defRPr sz="1300" smtClean="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9CBFC2FC-AB15-4A86-A090-42EA9D9D810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151747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AutoShape 1"/>
          <p:cNvSpPr>
            <a:spLocks noChangeArrowheads="1"/>
          </p:cNvSpPr>
          <p:nvPr/>
        </p:nvSpPr>
        <p:spPr bwMode="auto">
          <a:xfrm>
            <a:off x="0" y="0"/>
            <a:ext cx="7086600" cy="10221913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hdr"/>
          </p:nvPr>
        </p:nvSpPr>
        <p:spPr bwMode="auto">
          <a:xfrm>
            <a:off x="0" y="0"/>
            <a:ext cx="3068638" cy="509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7344" tIns="50619" rIns="97344" bIns="50619" numCol="1" anchor="t" anchorCtr="0" compatLnSpc="1">
            <a:prstTxWarp prst="textNoShape">
              <a:avLst/>
            </a:prstTxWarp>
          </a:bodyPr>
          <a:lstStyle>
            <a:lvl1pPr defTabSz="485775" eaLnBrk="1">
              <a:buSzPct val="45000"/>
              <a:buFont typeface="Wingdings" pitchFamily="2" charset="2"/>
              <a:buNone/>
              <a:tabLst>
                <a:tab pos="782638" algn="l"/>
                <a:tab pos="1565275" algn="l"/>
                <a:tab pos="2349500" algn="l"/>
                <a:tab pos="3132138" algn="l"/>
              </a:tabLst>
              <a:defRPr sz="1300" smtClean="0">
                <a:solidFill>
                  <a:srgbClr val="000000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/>
          </p:nvPr>
        </p:nvSpPr>
        <p:spPr bwMode="auto">
          <a:xfrm>
            <a:off x="4014788" y="0"/>
            <a:ext cx="3068637" cy="509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7344" tIns="50619" rIns="97344" bIns="50619" numCol="1" anchor="t" anchorCtr="0" compatLnSpc="1">
            <a:prstTxWarp prst="textNoShape">
              <a:avLst/>
            </a:prstTxWarp>
          </a:bodyPr>
          <a:lstStyle>
            <a:lvl1pPr algn="r" defTabSz="485775" eaLnBrk="1">
              <a:buSzPct val="45000"/>
              <a:buFont typeface="Wingdings" pitchFamily="2" charset="2"/>
              <a:buNone/>
              <a:tabLst>
                <a:tab pos="782638" algn="l"/>
                <a:tab pos="1565275" algn="l"/>
                <a:tab pos="2349500" algn="l"/>
                <a:tab pos="3132138" algn="l"/>
              </a:tabLst>
              <a:defRPr sz="1300" smtClean="0">
                <a:solidFill>
                  <a:srgbClr val="000000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173" name="Rectangle 4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776288" y="766763"/>
            <a:ext cx="5532437" cy="3830637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/>
          </p:nvPr>
        </p:nvSpPr>
        <p:spPr bwMode="auto">
          <a:xfrm>
            <a:off x="708025" y="4856163"/>
            <a:ext cx="5668963" cy="4597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7344" tIns="50619" rIns="97344" bIns="50619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 noProof="0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/>
          </p:nvPr>
        </p:nvSpPr>
        <p:spPr bwMode="auto">
          <a:xfrm>
            <a:off x="0" y="9709150"/>
            <a:ext cx="3068638" cy="509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7344" tIns="50619" rIns="97344" bIns="50619" numCol="1" anchor="b" anchorCtr="0" compatLnSpc="1">
            <a:prstTxWarp prst="textNoShape">
              <a:avLst/>
            </a:prstTxWarp>
          </a:bodyPr>
          <a:lstStyle>
            <a:lvl1pPr defTabSz="485775" eaLnBrk="1">
              <a:buSzPct val="45000"/>
              <a:buFont typeface="Wingdings" pitchFamily="2" charset="2"/>
              <a:buNone/>
              <a:tabLst>
                <a:tab pos="782638" algn="l"/>
                <a:tab pos="1565275" algn="l"/>
                <a:tab pos="2349500" algn="l"/>
                <a:tab pos="3132138" algn="l"/>
              </a:tabLst>
              <a:defRPr sz="1300" smtClean="0">
                <a:solidFill>
                  <a:srgbClr val="000000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/>
          </p:nvPr>
        </p:nvSpPr>
        <p:spPr bwMode="auto">
          <a:xfrm>
            <a:off x="4014788" y="9709150"/>
            <a:ext cx="3068637" cy="509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7344" tIns="50619" rIns="97344" bIns="50619" numCol="1" anchor="b" anchorCtr="0" compatLnSpc="1">
            <a:prstTxWarp prst="textNoShape">
              <a:avLst/>
            </a:prstTxWarp>
          </a:bodyPr>
          <a:lstStyle>
            <a:lvl1pPr algn="r" defTabSz="485775" eaLnBrk="1">
              <a:buSzPct val="45000"/>
              <a:buFont typeface="Wingdings" pitchFamily="2" charset="2"/>
              <a:buNone/>
              <a:tabLst>
                <a:tab pos="782638" algn="l"/>
                <a:tab pos="1565275" algn="l"/>
                <a:tab pos="2349500" algn="l"/>
                <a:tab pos="3132138" algn="l"/>
              </a:tabLst>
              <a:defRPr sz="1300" smtClean="0">
                <a:solidFill>
                  <a:srgbClr val="000000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fld id="{705325CD-D4D1-46AB-A07B-76CAD4A15258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832968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1pPr>
    <a:lvl2pPr marL="742950" indent="-28575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2pPr>
    <a:lvl3pPr marL="11430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3pPr>
    <a:lvl4pPr marL="16002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4pPr>
    <a:lvl5pPr marL="20574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 defTabSz="485775">
              <a:tabLst>
                <a:tab pos="782638" algn="l"/>
                <a:tab pos="1565275" algn="l"/>
                <a:tab pos="2349500" algn="l"/>
                <a:tab pos="3132138" algn="l"/>
              </a:tabLst>
              <a:defRPr>
                <a:solidFill>
                  <a:schemeClr val="bg1"/>
                </a:solidFill>
                <a:latin typeface="Arial" charset="0"/>
                <a:ea typeface="Arial Unicode MS" pitchFamily="34" charset="-128"/>
                <a:cs typeface="Arial Unicode MS" pitchFamily="34" charset="-128"/>
              </a:defRPr>
            </a:lvl1pPr>
            <a:lvl2pPr marL="742950" indent="-285750" defTabSz="485775">
              <a:tabLst>
                <a:tab pos="782638" algn="l"/>
                <a:tab pos="1565275" algn="l"/>
                <a:tab pos="2349500" algn="l"/>
                <a:tab pos="3132138" algn="l"/>
              </a:tabLst>
              <a:defRPr>
                <a:solidFill>
                  <a:schemeClr val="bg1"/>
                </a:solidFill>
                <a:latin typeface="Arial" charset="0"/>
                <a:ea typeface="Arial Unicode MS" pitchFamily="34" charset="-128"/>
                <a:cs typeface="Arial Unicode MS" pitchFamily="34" charset="-128"/>
              </a:defRPr>
            </a:lvl2pPr>
            <a:lvl3pPr marL="1143000" indent="-228600" defTabSz="485775">
              <a:tabLst>
                <a:tab pos="782638" algn="l"/>
                <a:tab pos="1565275" algn="l"/>
                <a:tab pos="2349500" algn="l"/>
                <a:tab pos="3132138" algn="l"/>
              </a:tabLst>
              <a:defRPr>
                <a:solidFill>
                  <a:schemeClr val="bg1"/>
                </a:solidFill>
                <a:latin typeface="Arial" charset="0"/>
                <a:ea typeface="Arial Unicode MS" pitchFamily="34" charset="-128"/>
                <a:cs typeface="Arial Unicode MS" pitchFamily="34" charset="-128"/>
              </a:defRPr>
            </a:lvl3pPr>
            <a:lvl4pPr marL="1600200" indent="-228600" defTabSz="485775">
              <a:tabLst>
                <a:tab pos="782638" algn="l"/>
                <a:tab pos="1565275" algn="l"/>
                <a:tab pos="2349500" algn="l"/>
                <a:tab pos="3132138" algn="l"/>
              </a:tabLst>
              <a:defRPr>
                <a:solidFill>
                  <a:schemeClr val="bg1"/>
                </a:solidFill>
                <a:latin typeface="Arial" charset="0"/>
                <a:ea typeface="Arial Unicode MS" pitchFamily="34" charset="-128"/>
                <a:cs typeface="Arial Unicode MS" pitchFamily="34" charset="-128"/>
              </a:defRPr>
            </a:lvl4pPr>
            <a:lvl5pPr marL="2057400" indent="-228600" defTabSz="485775">
              <a:tabLst>
                <a:tab pos="782638" algn="l"/>
                <a:tab pos="1565275" algn="l"/>
                <a:tab pos="2349500" algn="l"/>
                <a:tab pos="3132138" algn="l"/>
              </a:tabLst>
              <a:defRPr>
                <a:solidFill>
                  <a:schemeClr val="bg1"/>
                </a:solidFill>
                <a:latin typeface="Arial" charset="0"/>
                <a:ea typeface="Arial Unicode MS" pitchFamily="34" charset="-128"/>
                <a:cs typeface="Arial Unicode MS" pitchFamily="34" charset="-128"/>
              </a:defRPr>
            </a:lvl5pPr>
            <a:lvl6pPr marL="2514600" indent="-228600" defTabSz="485775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tabLst>
                <a:tab pos="782638" algn="l"/>
                <a:tab pos="1565275" algn="l"/>
                <a:tab pos="2349500" algn="l"/>
                <a:tab pos="3132138" algn="l"/>
              </a:tabLst>
              <a:defRPr>
                <a:solidFill>
                  <a:schemeClr val="bg1"/>
                </a:solidFill>
                <a:latin typeface="Arial" charset="0"/>
                <a:ea typeface="Arial Unicode MS" pitchFamily="34" charset="-128"/>
                <a:cs typeface="Arial Unicode MS" pitchFamily="34" charset="-128"/>
              </a:defRPr>
            </a:lvl6pPr>
            <a:lvl7pPr marL="2971800" indent="-228600" defTabSz="485775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tabLst>
                <a:tab pos="782638" algn="l"/>
                <a:tab pos="1565275" algn="l"/>
                <a:tab pos="2349500" algn="l"/>
                <a:tab pos="3132138" algn="l"/>
              </a:tabLst>
              <a:defRPr>
                <a:solidFill>
                  <a:schemeClr val="bg1"/>
                </a:solidFill>
                <a:latin typeface="Arial" charset="0"/>
                <a:ea typeface="Arial Unicode MS" pitchFamily="34" charset="-128"/>
                <a:cs typeface="Arial Unicode MS" pitchFamily="34" charset="-128"/>
              </a:defRPr>
            </a:lvl7pPr>
            <a:lvl8pPr marL="3429000" indent="-228600" defTabSz="485775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tabLst>
                <a:tab pos="782638" algn="l"/>
                <a:tab pos="1565275" algn="l"/>
                <a:tab pos="2349500" algn="l"/>
                <a:tab pos="3132138" algn="l"/>
              </a:tabLst>
              <a:defRPr>
                <a:solidFill>
                  <a:schemeClr val="bg1"/>
                </a:solidFill>
                <a:latin typeface="Arial" charset="0"/>
                <a:ea typeface="Arial Unicode MS" pitchFamily="34" charset="-128"/>
                <a:cs typeface="Arial Unicode MS" pitchFamily="34" charset="-128"/>
              </a:defRPr>
            </a:lvl8pPr>
            <a:lvl9pPr marL="3886200" indent="-228600" defTabSz="485775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tabLst>
                <a:tab pos="782638" algn="l"/>
                <a:tab pos="1565275" algn="l"/>
                <a:tab pos="2349500" algn="l"/>
                <a:tab pos="3132138" algn="l"/>
              </a:tabLst>
              <a:defRPr>
                <a:solidFill>
                  <a:schemeClr val="bg1"/>
                </a:solidFill>
                <a:latin typeface="Arial" charset="0"/>
                <a:ea typeface="Arial Unicode MS" pitchFamily="34" charset="-128"/>
                <a:cs typeface="Arial Unicode MS" pitchFamily="34" charset="-128"/>
              </a:defRPr>
            </a:lvl9pPr>
          </a:lstStyle>
          <a:p>
            <a:fld id="{4B24E597-641E-4831-92E7-FE32F3EB8DD0}" type="slidenum">
              <a:rPr lang="en-GB">
                <a:solidFill>
                  <a:srgbClr val="000000"/>
                </a:solidFill>
                <a:latin typeface="Times New Roman" pitchFamily="18" charset="0"/>
              </a:rPr>
              <a:pPr/>
              <a:t>1</a:t>
            </a:fld>
            <a:endParaRPr lang="en-GB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8195" name="Rectangle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774700" y="766763"/>
            <a:ext cx="5537200" cy="3833812"/>
          </a:xfrm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8196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708025" y="4856163"/>
            <a:ext cx="5670550" cy="4598987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8902" tIns="49451" rIns="98902" bIns="49451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76288" y="766763"/>
            <a:ext cx="5532437" cy="383063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/>
          </p:nvPr>
        </p:nvSpPr>
        <p:spPr/>
        <p:txBody>
          <a:bodyPr/>
          <a:lstStyle/>
          <a:p>
            <a:pPr>
              <a:defRPr/>
            </a:pPr>
            <a:fld id="{705325CD-D4D1-46AB-A07B-76CAD4A15258}" type="slidenum">
              <a:rPr lang="en-GB" smtClean="0"/>
              <a:pPr>
                <a:defRPr/>
              </a:pPr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4606073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/>
          </p:nvPr>
        </p:nvSpPr>
        <p:spPr/>
        <p:txBody>
          <a:bodyPr/>
          <a:lstStyle/>
          <a:p>
            <a:pPr>
              <a:defRPr/>
            </a:pPr>
            <a:fld id="{705325CD-D4D1-46AB-A07B-76CAD4A15258}" type="slidenum">
              <a:rPr lang="en-GB" smtClean="0"/>
              <a:pPr>
                <a:defRPr/>
              </a:pPr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1888708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/>
          </p:nvPr>
        </p:nvSpPr>
        <p:spPr/>
        <p:txBody>
          <a:bodyPr/>
          <a:lstStyle/>
          <a:p>
            <a:pPr>
              <a:defRPr/>
            </a:pPr>
            <a:fld id="{705325CD-D4D1-46AB-A07B-76CAD4A15258}" type="slidenum">
              <a:rPr lang="en-GB" smtClean="0"/>
              <a:pPr>
                <a:defRPr/>
              </a:pPr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1597754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/>
          </p:nvPr>
        </p:nvSpPr>
        <p:spPr/>
        <p:txBody>
          <a:bodyPr/>
          <a:lstStyle/>
          <a:p>
            <a:pPr>
              <a:defRPr/>
            </a:pPr>
            <a:fld id="{705325CD-D4D1-46AB-A07B-76CAD4A15258}" type="slidenum">
              <a:rPr lang="en-GB" smtClean="0"/>
              <a:pPr>
                <a:defRPr/>
              </a:pPr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908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04/12/2023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functions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DAA5FB-1A88-4438-BFBB-9BBB90E53102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52980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04/12/2023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functions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15734D-DD4C-4AFE-A48C-C042F044E4B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016120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81850" y="277814"/>
            <a:ext cx="2227131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95300" y="277814"/>
            <a:ext cx="652145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04/12/2023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functions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08A648-AA13-472B-B8F8-A061FAD94862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5457707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04/12/2023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functions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331D7C-3F02-481D-A2CB-CE756043E4B9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9929751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04/12/2023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functions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C999C5-CA01-4C37-9A77-0BC9D4DCC8E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9773043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04/12/2023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functions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EECA9A-3BFE-4494-AE79-033AB3181B42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3893380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95300" y="1604964"/>
            <a:ext cx="4373431" cy="45243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33831" y="1604964"/>
            <a:ext cx="4375150" cy="45243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04/12/2023</a:t>
            </a:r>
          </a:p>
        </p:txBody>
      </p:sp>
      <p:sp>
        <p:nvSpPr>
          <p:cNvPr id="6" name="Rectangle 3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functions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055E91-4FFC-497B-9460-CB8D1F1E6E67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2572624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04/12/2023</a:t>
            </a:r>
          </a:p>
        </p:txBody>
      </p:sp>
      <p:sp>
        <p:nvSpPr>
          <p:cNvPr id="8" name="Rectangle 3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functions</a:t>
            </a:r>
          </a:p>
        </p:txBody>
      </p:sp>
      <p:sp>
        <p:nvSpPr>
          <p:cNvPr id="9" name="Rectangle 4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E5E714-687B-490B-BC5F-848B0211A5D9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8946201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04/12/2023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functions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BA0F8F-584F-4FE6-8B99-D18FEFDE6023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8656531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04/12/2023</a:t>
            </a:r>
          </a:p>
        </p:txBody>
      </p:sp>
      <p:sp>
        <p:nvSpPr>
          <p:cNvPr id="3" name="Rectangle 3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functions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DBC1AD-34F6-412E-A983-7210815D5126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3990510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04/12/2023</a:t>
            </a:r>
          </a:p>
        </p:txBody>
      </p:sp>
      <p:sp>
        <p:nvSpPr>
          <p:cNvPr id="6" name="Rectangle 3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functions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EBC6ED-34ED-4D17-86C5-68EFDB043C15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952688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04/12/2023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functions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317CFC-9530-4DD8-A082-6933CE16E3A3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4315641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04/12/2023</a:t>
            </a:r>
          </a:p>
        </p:txBody>
      </p:sp>
      <p:sp>
        <p:nvSpPr>
          <p:cNvPr id="6" name="Rectangle 3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functions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B58291-C605-4591-98C4-EA212E382319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0559627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04/12/2023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functions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F961CE-61F8-4BC5-8BB3-B0A0F0B4CAB5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5618605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81850" y="685800"/>
            <a:ext cx="2227131" cy="54435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95300" y="685800"/>
            <a:ext cx="6521450" cy="54435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04/12/2023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functions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A37626-AC2C-4FBA-AD1A-B46461F8D70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8915628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2950" y="685801"/>
            <a:ext cx="8418381" cy="21256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04/12/2023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functions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D173BD-EAA9-43F3-A181-9BB25AB1E925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771832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04/12/2023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functions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8FDBB7-AE6C-44A4-9354-E420422B6D92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725300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95300" y="1600200"/>
            <a:ext cx="4373431" cy="45291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33831" y="1600200"/>
            <a:ext cx="4375150" cy="45291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04/12/2023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functions</a:t>
            </a:r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891112-9BC8-4B82-B6DA-AD3952AEF20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342655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04/12/2023</a:t>
            </a:r>
          </a:p>
        </p:txBody>
      </p:sp>
      <p:sp>
        <p:nvSpPr>
          <p:cNvPr id="8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functions</a:t>
            </a:r>
          </a:p>
        </p:txBody>
      </p:sp>
      <p:sp>
        <p:nvSpPr>
          <p:cNvPr id="9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22EFEF-B460-41E1-B380-21E0D72C125F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340868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04/12/2023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functions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55FF55-9A51-49BC-91F0-BC8E688F182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94647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04/12/2023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functions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7ADF69-52E3-48D5-99E7-63105AE4C162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489462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04/12/2023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functions</a:t>
            </a:r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04FB47-FC34-470D-975D-818673632D64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982487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04/12/2023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functions</a:t>
            </a:r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B56B33-355B-4F00-98F1-AAA0DA53B9BE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25507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1.emf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oleObject" Target="../embeddings/oleObject1.bin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495300" y="277814"/>
            <a:ext cx="8913681" cy="1138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the title text format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95300" y="1600200"/>
            <a:ext cx="8913681" cy="4529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the outline text format</a:t>
            </a:r>
          </a:p>
          <a:p>
            <a:pPr lvl="1"/>
            <a:r>
              <a:rPr lang="en-GB"/>
              <a:t>Second Outline Level</a:t>
            </a:r>
          </a:p>
          <a:p>
            <a:pPr lvl="2"/>
            <a:r>
              <a:rPr lang="en-GB"/>
              <a:t>Third Outline Level</a:t>
            </a:r>
          </a:p>
          <a:p>
            <a:pPr lvl="3"/>
            <a:r>
              <a:rPr lang="en-GB"/>
              <a:t>Fourth Outline Level</a:t>
            </a:r>
          </a:p>
          <a:p>
            <a:pPr lvl="4"/>
            <a:r>
              <a:rPr lang="en-GB"/>
              <a:t>Fifth Outline Level</a:t>
            </a:r>
          </a:p>
          <a:p>
            <a:pPr lvl="4"/>
            <a:r>
              <a:rPr lang="en-GB"/>
              <a:t>Sixth Outline Level</a:t>
            </a:r>
          </a:p>
          <a:p>
            <a:pPr lvl="4"/>
            <a:r>
              <a:rPr lang="en-GB"/>
              <a:t>Seventh Outline Level</a:t>
            </a:r>
          </a:p>
          <a:p>
            <a:pPr lvl="4"/>
            <a:r>
              <a:rPr lang="en-GB"/>
              <a:t>Eighth Outline Level</a:t>
            </a:r>
          </a:p>
          <a:p>
            <a:pPr lvl="4"/>
            <a:r>
              <a:rPr lang="en-GB"/>
              <a:t>Ninth Outline Level</a:t>
            </a:r>
          </a:p>
        </p:txBody>
      </p:sp>
      <p:sp>
        <p:nvSpPr>
          <p:cNvPr id="2" name="Rectangle 3"/>
          <p:cNvSpPr>
            <a:spLocks noGrp="1" noChangeArrowheads="1"/>
          </p:cNvSpPr>
          <p:nvPr>
            <p:ph type="dt"/>
          </p:nvPr>
        </p:nvSpPr>
        <p:spPr bwMode="auto">
          <a:xfrm>
            <a:off x="428229" y="6524626"/>
            <a:ext cx="2309680" cy="333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>
              <a:buFont typeface="Verdana" pitchFamily="34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000" smtClean="0">
                <a:solidFill>
                  <a:srgbClr val="000000"/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en-GB"/>
              <a:t>04/12/2023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ftr"/>
          </p:nvPr>
        </p:nvSpPr>
        <p:spPr bwMode="auto">
          <a:xfrm>
            <a:off x="3393149" y="6524626"/>
            <a:ext cx="3135180" cy="333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algn="ctr">
              <a:buFont typeface="Verdana" pitchFamily="34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000" smtClean="0">
                <a:solidFill>
                  <a:srgbClr val="000000"/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en-GB"/>
              <a:t>functions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sldNum"/>
          </p:nvPr>
        </p:nvSpPr>
        <p:spPr bwMode="auto">
          <a:xfrm>
            <a:off x="7137136" y="6524626"/>
            <a:ext cx="2309681" cy="333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algn="r">
              <a:buFont typeface="Verdana" pitchFamily="34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000" smtClean="0">
                <a:solidFill>
                  <a:srgbClr val="000000"/>
                </a:solidFill>
                <a:latin typeface="+mn-lt"/>
              </a:defRPr>
            </a:lvl1pPr>
          </a:lstStyle>
          <a:p>
            <a:pPr>
              <a:defRPr/>
            </a:pPr>
            <a:fld id="{D170E260-D032-4AF5-A4B0-E2382247C27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1031" name="Rectangle 6"/>
          <p:cNvSpPr>
            <a:spLocks noChangeArrowheads="1"/>
          </p:cNvSpPr>
          <p:nvPr/>
        </p:nvSpPr>
        <p:spPr bwMode="auto">
          <a:xfrm>
            <a:off x="0" y="0"/>
            <a:ext cx="247650" cy="2286000"/>
          </a:xfrm>
          <a:prstGeom prst="rect">
            <a:avLst/>
          </a:prstGeom>
          <a:solidFill>
            <a:srgbClr val="00008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32" name="Line 7"/>
          <p:cNvSpPr>
            <a:spLocks noChangeShapeType="1"/>
          </p:cNvSpPr>
          <p:nvPr/>
        </p:nvSpPr>
        <p:spPr bwMode="auto">
          <a:xfrm>
            <a:off x="495300" y="1447800"/>
            <a:ext cx="8750300" cy="1588"/>
          </a:xfrm>
          <a:prstGeom prst="line">
            <a:avLst/>
          </a:prstGeom>
          <a:noFill/>
          <a:ln w="19080">
            <a:solidFill>
              <a:srgbClr val="00008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1033" name="Rectangle 8"/>
          <p:cNvSpPr>
            <a:spLocks noChangeArrowheads="1"/>
          </p:cNvSpPr>
          <p:nvPr/>
        </p:nvSpPr>
        <p:spPr bwMode="auto">
          <a:xfrm>
            <a:off x="0" y="2286000"/>
            <a:ext cx="247650" cy="2286000"/>
          </a:xfrm>
          <a:prstGeom prst="rect">
            <a:avLst/>
          </a:prstGeom>
          <a:solidFill>
            <a:srgbClr val="3366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34" name="Rectangle 9"/>
          <p:cNvSpPr>
            <a:spLocks noChangeArrowheads="1"/>
          </p:cNvSpPr>
          <p:nvPr/>
        </p:nvSpPr>
        <p:spPr bwMode="auto">
          <a:xfrm>
            <a:off x="0" y="4572000"/>
            <a:ext cx="247650" cy="2286000"/>
          </a:xfrm>
          <a:prstGeom prst="rect">
            <a:avLst/>
          </a:prstGeom>
          <a:solidFill>
            <a:srgbClr val="00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hf hdr="0"/>
  <p:txStyles>
    <p:titleStyle>
      <a:lvl1pPr algn="l" defTabSz="449263" rtl="0" eaLnBrk="0" fontAlgn="base" hangingPunct="0">
        <a:spcBef>
          <a:spcPct val="0"/>
        </a:spcBef>
        <a:spcAft>
          <a:spcPct val="0"/>
        </a:spcAft>
        <a:buClr>
          <a:srgbClr val="170199"/>
        </a:buClr>
        <a:buSzPct val="100000"/>
        <a:buFont typeface="Garamond" pitchFamily="18" charset="0"/>
        <a:defRPr sz="4400" b="1">
          <a:solidFill>
            <a:srgbClr val="170199"/>
          </a:solidFill>
          <a:latin typeface="+mj-lt"/>
          <a:ea typeface="+mj-ea"/>
          <a:cs typeface="+mj-cs"/>
        </a:defRPr>
      </a:lvl1pPr>
      <a:lvl2pPr algn="l" defTabSz="449263" rtl="0" eaLnBrk="0" fontAlgn="base" hangingPunct="0">
        <a:spcBef>
          <a:spcPct val="0"/>
        </a:spcBef>
        <a:spcAft>
          <a:spcPct val="0"/>
        </a:spcAft>
        <a:buClr>
          <a:srgbClr val="170199"/>
        </a:buClr>
        <a:buSzPct val="100000"/>
        <a:buFont typeface="Garamond" pitchFamily="18" charset="0"/>
        <a:defRPr sz="4400" b="1">
          <a:solidFill>
            <a:srgbClr val="170199"/>
          </a:solidFill>
          <a:latin typeface="Garamond" pitchFamily="18" charset="0"/>
          <a:ea typeface="Arial Unicode MS" pitchFamily="34" charset="-128"/>
          <a:cs typeface="Arial Unicode MS" pitchFamily="34" charset="-128"/>
        </a:defRPr>
      </a:lvl2pPr>
      <a:lvl3pPr algn="l" defTabSz="449263" rtl="0" eaLnBrk="0" fontAlgn="base" hangingPunct="0">
        <a:spcBef>
          <a:spcPct val="0"/>
        </a:spcBef>
        <a:spcAft>
          <a:spcPct val="0"/>
        </a:spcAft>
        <a:buClr>
          <a:srgbClr val="170199"/>
        </a:buClr>
        <a:buSzPct val="100000"/>
        <a:buFont typeface="Garamond" pitchFamily="18" charset="0"/>
        <a:defRPr sz="4400" b="1">
          <a:solidFill>
            <a:srgbClr val="170199"/>
          </a:solidFill>
          <a:latin typeface="Garamond" pitchFamily="18" charset="0"/>
          <a:ea typeface="Arial Unicode MS" pitchFamily="34" charset="-128"/>
          <a:cs typeface="Arial Unicode MS" pitchFamily="34" charset="-128"/>
        </a:defRPr>
      </a:lvl3pPr>
      <a:lvl4pPr algn="l" defTabSz="449263" rtl="0" eaLnBrk="0" fontAlgn="base" hangingPunct="0">
        <a:spcBef>
          <a:spcPct val="0"/>
        </a:spcBef>
        <a:spcAft>
          <a:spcPct val="0"/>
        </a:spcAft>
        <a:buClr>
          <a:srgbClr val="170199"/>
        </a:buClr>
        <a:buSzPct val="100000"/>
        <a:buFont typeface="Garamond" pitchFamily="18" charset="0"/>
        <a:defRPr sz="4400" b="1">
          <a:solidFill>
            <a:srgbClr val="170199"/>
          </a:solidFill>
          <a:latin typeface="Garamond" pitchFamily="18" charset="0"/>
          <a:ea typeface="Arial Unicode MS" pitchFamily="34" charset="-128"/>
          <a:cs typeface="Arial Unicode MS" pitchFamily="34" charset="-128"/>
        </a:defRPr>
      </a:lvl4pPr>
      <a:lvl5pPr algn="l" defTabSz="449263" rtl="0" eaLnBrk="0" fontAlgn="base" hangingPunct="0">
        <a:spcBef>
          <a:spcPct val="0"/>
        </a:spcBef>
        <a:spcAft>
          <a:spcPct val="0"/>
        </a:spcAft>
        <a:buClr>
          <a:srgbClr val="170199"/>
        </a:buClr>
        <a:buSzPct val="100000"/>
        <a:buFont typeface="Garamond" pitchFamily="18" charset="0"/>
        <a:defRPr sz="4400" b="1">
          <a:solidFill>
            <a:srgbClr val="170199"/>
          </a:solidFill>
          <a:latin typeface="Garamond" pitchFamily="18" charset="0"/>
          <a:ea typeface="Arial Unicode MS" pitchFamily="34" charset="-128"/>
          <a:cs typeface="Arial Unicode MS" pitchFamily="34" charset="-128"/>
        </a:defRPr>
      </a:lvl5pPr>
      <a:lvl6pPr marL="457200" algn="l" defTabSz="449263" rtl="0" fontAlgn="base">
        <a:spcBef>
          <a:spcPct val="0"/>
        </a:spcBef>
        <a:spcAft>
          <a:spcPct val="0"/>
        </a:spcAft>
        <a:buClr>
          <a:srgbClr val="170199"/>
        </a:buClr>
        <a:buSzPct val="100000"/>
        <a:buFont typeface="Garamond" pitchFamily="18" charset="0"/>
        <a:defRPr sz="4400" b="1">
          <a:solidFill>
            <a:srgbClr val="170199"/>
          </a:solidFill>
          <a:latin typeface="Garamond" pitchFamily="18" charset="0"/>
          <a:ea typeface="Arial Unicode MS" pitchFamily="34" charset="-128"/>
          <a:cs typeface="Arial Unicode MS" pitchFamily="34" charset="-128"/>
        </a:defRPr>
      </a:lvl6pPr>
      <a:lvl7pPr marL="914400" algn="l" defTabSz="449263" rtl="0" fontAlgn="base">
        <a:spcBef>
          <a:spcPct val="0"/>
        </a:spcBef>
        <a:spcAft>
          <a:spcPct val="0"/>
        </a:spcAft>
        <a:buClr>
          <a:srgbClr val="170199"/>
        </a:buClr>
        <a:buSzPct val="100000"/>
        <a:buFont typeface="Garamond" pitchFamily="18" charset="0"/>
        <a:defRPr sz="4400" b="1">
          <a:solidFill>
            <a:srgbClr val="170199"/>
          </a:solidFill>
          <a:latin typeface="Garamond" pitchFamily="18" charset="0"/>
          <a:ea typeface="Arial Unicode MS" pitchFamily="34" charset="-128"/>
          <a:cs typeface="Arial Unicode MS" pitchFamily="34" charset="-128"/>
        </a:defRPr>
      </a:lvl7pPr>
      <a:lvl8pPr marL="1371600" algn="l" defTabSz="449263" rtl="0" fontAlgn="base">
        <a:spcBef>
          <a:spcPct val="0"/>
        </a:spcBef>
        <a:spcAft>
          <a:spcPct val="0"/>
        </a:spcAft>
        <a:buClr>
          <a:srgbClr val="170199"/>
        </a:buClr>
        <a:buSzPct val="100000"/>
        <a:buFont typeface="Garamond" pitchFamily="18" charset="0"/>
        <a:defRPr sz="4400" b="1">
          <a:solidFill>
            <a:srgbClr val="170199"/>
          </a:solidFill>
          <a:latin typeface="Garamond" pitchFamily="18" charset="0"/>
          <a:ea typeface="Arial Unicode MS" pitchFamily="34" charset="-128"/>
          <a:cs typeface="Arial Unicode MS" pitchFamily="34" charset="-128"/>
        </a:defRPr>
      </a:lvl8pPr>
      <a:lvl9pPr marL="1828800" algn="l" defTabSz="449263" rtl="0" fontAlgn="base">
        <a:spcBef>
          <a:spcPct val="0"/>
        </a:spcBef>
        <a:spcAft>
          <a:spcPct val="0"/>
        </a:spcAft>
        <a:buClr>
          <a:srgbClr val="170199"/>
        </a:buClr>
        <a:buSzPct val="100000"/>
        <a:buFont typeface="Garamond" pitchFamily="18" charset="0"/>
        <a:defRPr sz="4400" b="1">
          <a:solidFill>
            <a:srgbClr val="170199"/>
          </a:solidFill>
          <a:latin typeface="Garamond" pitchFamily="18" charset="0"/>
          <a:ea typeface="Arial Unicode MS" pitchFamily="34" charset="-128"/>
          <a:cs typeface="Arial Unicode MS" pitchFamily="34" charset="-128"/>
        </a:defRPr>
      </a:lvl9pPr>
    </p:titleStyle>
    <p:bodyStyle>
      <a:lvl1pPr marL="341313" indent="-341313" algn="l" defTabSz="449263" rtl="0" eaLnBrk="0" fontAlgn="base" hangingPunct="0">
        <a:lnSpc>
          <a:spcPct val="125000"/>
        </a:lnSpc>
        <a:spcBef>
          <a:spcPts val="700"/>
        </a:spcBef>
        <a:spcAft>
          <a:spcPct val="0"/>
        </a:spcAft>
        <a:buClr>
          <a:srgbClr val="170199"/>
        </a:buClr>
        <a:buSzPct val="75000"/>
        <a:buFont typeface="Wingdings" pitchFamily="2" charset="2"/>
        <a:buChar char=""/>
        <a:defRPr sz="2800">
          <a:solidFill>
            <a:srgbClr val="000000"/>
          </a:solidFill>
          <a:latin typeface="+mn-lt"/>
          <a:ea typeface="+mn-ea"/>
          <a:cs typeface="+mn-cs"/>
        </a:defRPr>
      </a:lvl1pPr>
      <a:lvl2pPr marL="741363" indent="-284163" algn="l" defTabSz="449263" rtl="0" eaLnBrk="0" fontAlgn="base" hangingPunct="0">
        <a:lnSpc>
          <a:spcPct val="115000"/>
        </a:lnSpc>
        <a:spcBef>
          <a:spcPts val="600"/>
        </a:spcBef>
        <a:spcAft>
          <a:spcPct val="0"/>
        </a:spcAft>
        <a:buClr>
          <a:srgbClr val="170199"/>
        </a:buClr>
        <a:buSzPct val="75000"/>
        <a:buFont typeface="Wingdings" pitchFamily="2" charset="2"/>
        <a:buChar char=""/>
        <a:defRPr sz="2400">
          <a:solidFill>
            <a:srgbClr val="000000"/>
          </a:solidFill>
          <a:latin typeface="+mn-lt"/>
          <a:ea typeface="+mn-ea"/>
          <a:cs typeface="+mn-cs"/>
        </a:defRPr>
      </a:lvl2pPr>
      <a:lvl3pPr marL="1143000" indent="-228600" algn="l" defTabSz="449263" rtl="0" eaLnBrk="0" fontAlgn="base" hangingPunct="0">
        <a:lnSpc>
          <a:spcPct val="115000"/>
        </a:lnSpc>
        <a:spcBef>
          <a:spcPts val="500"/>
        </a:spcBef>
        <a:spcAft>
          <a:spcPct val="0"/>
        </a:spcAft>
        <a:buClr>
          <a:srgbClr val="00CCFF"/>
        </a:buClr>
        <a:buSzPct val="65000"/>
        <a:buFont typeface="Wingdings" pitchFamily="2" charset="2"/>
        <a:buChar char=""/>
        <a:defRPr sz="2000">
          <a:solidFill>
            <a:srgbClr val="000000"/>
          </a:solidFill>
          <a:latin typeface="+mn-lt"/>
          <a:ea typeface="+mn-ea"/>
          <a:cs typeface="+mn-cs"/>
        </a:defRPr>
      </a:lvl3pPr>
      <a:lvl4pPr marL="1600200" indent="-228600" algn="l" defTabSz="449263" rtl="0" eaLnBrk="0" fontAlgn="base" hangingPunct="0">
        <a:lnSpc>
          <a:spcPct val="110000"/>
        </a:lnSpc>
        <a:spcBef>
          <a:spcPts val="450"/>
        </a:spcBef>
        <a:spcAft>
          <a:spcPct val="0"/>
        </a:spcAft>
        <a:buClr>
          <a:srgbClr val="170199"/>
        </a:buClr>
        <a:buSzPct val="100000"/>
        <a:buFont typeface="Wingdings" pitchFamily="2" charset="2"/>
        <a:buChar char=""/>
        <a:defRPr>
          <a:solidFill>
            <a:srgbClr val="000000"/>
          </a:solidFill>
          <a:latin typeface="+mn-lt"/>
          <a:ea typeface="+mn-ea"/>
          <a:cs typeface="+mn-cs"/>
        </a:defRPr>
      </a:lvl4pPr>
      <a:lvl5pPr marL="2057400" indent="-228600" algn="l" defTabSz="449263" rtl="0" eaLnBrk="0" fontAlgn="base" hangingPunct="0">
        <a:lnSpc>
          <a:spcPct val="110000"/>
        </a:lnSpc>
        <a:spcBef>
          <a:spcPts val="450"/>
        </a:spcBef>
        <a:spcAft>
          <a:spcPct val="0"/>
        </a:spcAft>
        <a:buClr>
          <a:srgbClr val="170199"/>
        </a:buClr>
        <a:buSzPct val="80000"/>
        <a:buFont typeface="Wingdings" pitchFamily="2" charset="2"/>
        <a:buChar char=""/>
        <a:defRPr>
          <a:solidFill>
            <a:srgbClr val="000000"/>
          </a:solidFill>
          <a:latin typeface="+mn-lt"/>
          <a:ea typeface="+mn-ea"/>
          <a:cs typeface="+mn-cs"/>
        </a:defRPr>
      </a:lvl5pPr>
      <a:lvl6pPr marL="2514600" indent="-228600" algn="l" defTabSz="449263" rtl="0" fontAlgn="base">
        <a:lnSpc>
          <a:spcPct val="110000"/>
        </a:lnSpc>
        <a:spcBef>
          <a:spcPts val="450"/>
        </a:spcBef>
        <a:spcAft>
          <a:spcPct val="0"/>
        </a:spcAft>
        <a:buClr>
          <a:srgbClr val="170199"/>
        </a:buClr>
        <a:buSzPct val="80000"/>
        <a:buFont typeface="Wingdings" pitchFamily="2" charset="2"/>
        <a:buChar char=""/>
        <a:defRPr>
          <a:solidFill>
            <a:srgbClr val="000000"/>
          </a:solidFill>
          <a:latin typeface="+mn-lt"/>
          <a:ea typeface="+mn-ea"/>
          <a:cs typeface="+mn-cs"/>
        </a:defRPr>
      </a:lvl6pPr>
      <a:lvl7pPr marL="2971800" indent="-228600" algn="l" defTabSz="449263" rtl="0" fontAlgn="base">
        <a:lnSpc>
          <a:spcPct val="110000"/>
        </a:lnSpc>
        <a:spcBef>
          <a:spcPts val="450"/>
        </a:spcBef>
        <a:spcAft>
          <a:spcPct val="0"/>
        </a:spcAft>
        <a:buClr>
          <a:srgbClr val="170199"/>
        </a:buClr>
        <a:buSzPct val="80000"/>
        <a:buFont typeface="Wingdings" pitchFamily="2" charset="2"/>
        <a:buChar char=""/>
        <a:defRPr>
          <a:solidFill>
            <a:srgbClr val="000000"/>
          </a:solidFill>
          <a:latin typeface="+mn-lt"/>
          <a:ea typeface="+mn-ea"/>
          <a:cs typeface="+mn-cs"/>
        </a:defRPr>
      </a:lvl7pPr>
      <a:lvl8pPr marL="3429000" indent="-228600" algn="l" defTabSz="449263" rtl="0" fontAlgn="base">
        <a:lnSpc>
          <a:spcPct val="110000"/>
        </a:lnSpc>
        <a:spcBef>
          <a:spcPts val="450"/>
        </a:spcBef>
        <a:spcAft>
          <a:spcPct val="0"/>
        </a:spcAft>
        <a:buClr>
          <a:srgbClr val="170199"/>
        </a:buClr>
        <a:buSzPct val="80000"/>
        <a:buFont typeface="Wingdings" pitchFamily="2" charset="2"/>
        <a:buChar char=""/>
        <a:defRPr>
          <a:solidFill>
            <a:srgbClr val="000000"/>
          </a:solidFill>
          <a:latin typeface="+mn-lt"/>
          <a:ea typeface="+mn-ea"/>
          <a:cs typeface="+mn-cs"/>
        </a:defRPr>
      </a:lvl8pPr>
      <a:lvl9pPr marL="3886200" indent="-228600" algn="l" defTabSz="449263" rtl="0" fontAlgn="base">
        <a:lnSpc>
          <a:spcPct val="110000"/>
        </a:lnSpc>
        <a:spcBef>
          <a:spcPts val="450"/>
        </a:spcBef>
        <a:spcAft>
          <a:spcPct val="0"/>
        </a:spcAft>
        <a:buClr>
          <a:srgbClr val="170199"/>
        </a:buClr>
        <a:buSzPct val="80000"/>
        <a:buFont typeface="Wingdings" pitchFamily="2" charset="2"/>
        <a:buChar char=""/>
        <a:defRPr>
          <a:solidFill>
            <a:srgbClr val="000000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742950" y="685801"/>
            <a:ext cx="8418381" cy="212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the title text format</a:t>
            </a:r>
          </a:p>
        </p:txBody>
      </p:sp>
      <p:sp>
        <p:nvSpPr>
          <p:cNvPr id="2" name="Rectangle 2"/>
          <p:cNvSpPr>
            <a:spLocks noGrp="1" noChangeArrowheads="1"/>
          </p:cNvSpPr>
          <p:nvPr>
            <p:ph type="dt"/>
          </p:nvPr>
        </p:nvSpPr>
        <p:spPr bwMode="auto">
          <a:xfrm>
            <a:off x="495300" y="6248401"/>
            <a:ext cx="2309681" cy="455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eaLnBrk="1">
              <a:buFont typeface="Verdana" pitchFamily="34" charset="0"/>
              <a:buNone/>
              <a:tabLst>
                <a:tab pos="723900" algn="l"/>
                <a:tab pos="1447800" algn="l"/>
              </a:tabLst>
              <a:defRPr sz="1000" smtClean="0">
                <a:solidFill>
                  <a:srgbClr val="000000"/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en-GB"/>
              <a:t>04/12/2023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ftr"/>
          </p:nvPr>
        </p:nvSpPr>
        <p:spPr bwMode="auto">
          <a:xfrm>
            <a:off x="3384550" y="6248401"/>
            <a:ext cx="3135181" cy="455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algn="ctr" eaLnBrk="1">
              <a:buFont typeface="Verdana" pitchFamily="34" charset="0"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 sz="1000" smtClean="0">
                <a:solidFill>
                  <a:srgbClr val="000000"/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en-GB"/>
              <a:t>functions</a:t>
            </a:r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sldNum"/>
          </p:nvPr>
        </p:nvSpPr>
        <p:spPr bwMode="auto">
          <a:xfrm>
            <a:off x="7099300" y="6248401"/>
            <a:ext cx="2309681" cy="455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algn="r" eaLnBrk="1">
              <a:buFont typeface="Verdana" pitchFamily="34" charset="0"/>
              <a:buNone/>
              <a:tabLst>
                <a:tab pos="723900" algn="l"/>
                <a:tab pos="1447800" algn="l"/>
              </a:tabLst>
              <a:defRPr sz="1000" smtClean="0">
                <a:solidFill>
                  <a:srgbClr val="000000"/>
                </a:solidFill>
                <a:latin typeface="+mn-lt"/>
              </a:defRPr>
            </a:lvl1pPr>
          </a:lstStyle>
          <a:p>
            <a:pPr>
              <a:defRPr/>
            </a:pPr>
            <a:fld id="{EBBAEC79-F64B-4999-8F10-F75F3E166CD1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graphicFrame>
        <p:nvGraphicFramePr>
          <p:cNvPr id="2054" name="Object 5"/>
          <p:cNvGraphicFramePr>
            <a:graphicFrameLocks noChangeAspect="1"/>
          </p:cNvGraphicFramePr>
          <p:nvPr/>
        </p:nvGraphicFramePr>
        <p:xfrm>
          <a:off x="271728" y="2924176"/>
          <a:ext cx="9283435" cy="195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14" imgW="7591552" imgH="391770" progId="">
                  <p:embed/>
                </p:oleObj>
              </mc:Choice>
              <mc:Fallback>
                <p:oleObj r:id="rId14" imgW="7591552" imgH="391770" progId="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1728" y="2924176"/>
                        <a:ext cx="9283435" cy="1952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blipFill dpi="0" rotWithShape="0">
                              <a:blip/>
                              <a:srcRect/>
                              <a:stretch>
                                <a:fillRect/>
                              </a:stretch>
                            </a:blip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55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495300" y="1604964"/>
            <a:ext cx="8913681" cy="4524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the outline text format</a:t>
            </a:r>
          </a:p>
          <a:p>
            <a:pPr lvl="1"/>
            <a:r>
              <a:rPr lang="en-GB"/>
              <a:t>Second Outline Level</a:t>
            </a:r>
          </a:p>
          <a:p>
            <a:pPr lvl="2"/>
            <a:r>
              <a:rPr lang="en-GB"/>
              <a:t>Third Outline Level</a:t>
            </a:r>
          </a:p>
          <a:p>
            <a:pPr lvl="3"/>
            <a:r>
              <a:rPr lang="en-GB"/>
              <a:t>Fourth Outline Level</a:t>
            </a:r>
          </a:p>
          <a:p>
            <a:pPr lvl="4"/>
            <a:r>
              <a:rPr lang="en-GB"/>
              <a:t>Fifth Outline Level</a:t>
            </a:r>
          </a:p>
          <a:p>
            <a:pPr lvl="4"/>
            <a:r>
              <a:rPr lang="en-GB"/>
              <a:t>Sixth Outline Level</a:t>
            </a:r>
          </a:p>
          <a:p>
            <a:pPr lvl="4"/>
            <a:r>
              <a:rPr lang="en-GB"/>
              <a:t>Seventh Outline Level</a:t>
            </a:r>
          </a:p>
          <a:p>
            <a:pPr lvl="4"/>
            <a:r>
              <a:rPr lang="en-GB"/>
              <a:t>Eighth Outline Level</a:t>
            </a:r>
          </a:p>
          <a:p>
            <a:pPr lvl="4"/>
            <a:r>
              <a:rPr lang="en-GB"/>
              <a:t>Ninth Outline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hf hdr="0"/>
  <p:txStyles>
    <p:titleStyle>
      <a:lvl1pPr algn="l" defTabSz="449263" rtl="0" eaLnBrk="0" fontAlgn="base" hangingPunct="0">
        <a:spcBef>
          <a:spcPct val="0"/>
        </a:spcBef>
        <a:spcAft>
          <a:spcPct val="0"/>
        </a:spcAft>
        <a:buClr>
          <a:srgbClr val="170199"/>
        </a:buClr>
        <a:buSzPct val="100000"/>
        <a:buFont typeface="Garamond" pitchFamily="18" charset="0"/>
        <a:defRPr sz="4400" b="1">
          <a:solidFill>
            <a:srgbClr val="170199"/>
          </a:solidFill>
          <a:latin typeface="+mj-lt"/>
          <a:ea typeface="+mj-ea"/>
          <a:cs typeface="+mj-cs"/>
        </a:defRPr>
      </a:lvl1pPr>
      <a:lvl2pPr algn="l" defTabSz="449263" rtl="0" eaLnBrk="0" fontAlgn="base" hangingPunct="0">
        <a:spcBef>
          <a:spcPct val="0"/>
        </a:spcBef>
        <a:spcAft>
          <a:spcPct val="0"/>
        </a:spcAft>
        <a:buClr>
          <a:srgbClr val="170199"/>
        </a:buClr>
        <a:buSzPct val="100000"/>
        <a:buFont typeface="Garamond" pitchFamily="18" charset="0"/>
        <a:defRPr sz="4400" b="1">
          <a:solidFill>
            <a:srgbClr val="170199"/>
          </a:solidFill>
          <a:latin typeface="Garamond" pitchFamily="18" charset="0"/>
          <a:ea typeface="Arial Unicode MS" pitchFamily="34" charset="-128"/>
          <a:cs typeface="Arial Unicode MS" pitchFamily="34" charset="-128"/>
        </a:defRPr>
      </a:lvl2pPr>
      <a:lvl3pPr algn="l" defTabSz="449263" rtl="0" eaLnBrk="0" fontAlgn="base" hangingPunct="0">
        <a:spcBef>
          <a:spcPct val="0"/>
        </a:spcBef>
        <a:spcAft>
          <a:spcPct val="0"/>
        </a:spcAft>
        <a:buClr>
          <a:srgbClr val="170199"/>
        </a:buClr>
        <a:buSzPct val="100000"/>
        <a:buFont typeface="Garamond" pitchFamily="18" charset="0"/>
        <a:defRPr sz="4400" b="1">
          <a:solidFill>
            <a:srgbClr val="170199"/>
          </a:solidFill>
          <a:latin typeface="Garamond" pitchFamily="18" charset="0"/>
          <a:ea typeface="Arial Unicode MS" pitchFamily="34" charset="-128"/>
          <a:cs typeface="Arial Unicode MS" pitchFamily="34" charset="-128"/>
        </a:defRPr>
      </a:lvl3pPr>
      <a:lvl4pPr algn="l" defTabSz="449263" rtl="0" eaLnBrk="0" fontAlgn="base" hangingPunct="0">
        <a:spcBef>
          <a:spcPct val="0"/>
        </a:spcBef>
        <a:spcAft>
          <a:spcPct val="0"/>
        </a:spcAft>
        <a:buClr>
          <a:srgbClr val="170199"/>
        </a:buClr>
        <a:buSzPct val="100000"/>
        <a:buFont typeface="Garamond" pitchFamily="18" charset="0"/>
        <a:defRPr sz="4400" b="1">
          <a:solidFill>
            <a:srgbClr val="170199"/>
          </a:solidFill>
          <a:latin typeface="Garamond" pitchFamily="18" charset="0"/>
          <a:ea typeface="Arial Unicode MS" pitchFamily="34" charset="-128"/>
          <a:cs typeface="Arial Unicode MS" pitchFamily="34" charset="-128"/>
        </a:defRPr>
      </a:lvl4pPr>
      <a:lvl5pPr algn="l" defTabSz="449263" rtl="0" eaLnBrk="0" fontAlgn="base" hangingPunct="0">
        <a:spcBef>
          <a:spcPct val="0"/>
        </a:spcBef>
        <a:spcAft>
          <a:spcPct val="0"/>
        </a:spcAft>
        <a:buClr>
          <a:srgbClr val="170199"/>
        </a:buClr>
        <a:buSzPct val="100000"/>
        <a:buFont typeface="Garamond" pitchFamily="18" charset="0"/>
        <a:defRPr sz="4400" b="1">
          <a:solidFill>
            <a:srgbClr val="170199"/>
          </a:solidFill>
          <a:latin typeface="Garamond" pitchFamily="18" charset="0"/>
          <a:ea typeface="Arial Unicode MS" pitchFamily="34" charset="-128"/>
          <a:cs typeface="Arial Unicode MS" pitchFamily="34" charset="-128"/>
        </a:defRPr>
      </a:lvl5pPr>
      <a:lvl6pPr marL="457200" algn="l" defTabSz="449263" rtl="0" fontAlgn="base">
        <a:spcBef>
          <a:spcPct val="0"/>
        </a:spcBef>
        <a:spcAft>
          <a:spcPct val="0"/>
        </a:spcAft>
        <a:buClr>
          <a:srgbClr val="170199"/>
        </a:buClr>
        <a:buSzPct val="100000"/>
        <a:buFont typeface="Garamond" pitchFamily="18" charset="0"/>
        <a:defRPr sz="4400" b="1">
          <a:solidFill>
            <a:srgbClr val="170199"/>
          </a:solidFill>
          <a:latin typeface="Garamond" pitchFamily="18" charset="0"/>
          <a:ea typeface="Arial Unicode MS" pitchFamily="34" charset="-128"/>
          <a:cs typeface="Arial Unicode MS" pitchFamily="34" charset="-128"/>
        </a:defRPr>
      </a:lvl6pPr>
      <a:lvl7pPr marL="914400" algn="l" defTabSz="449263" rtl="0" fontAlgn="base">
        <a:spcBef>
          <a:spcPct val="0"/>
        </a:spcBef>
        <a:spcAft>
          <a:spcPct val="0"/>
        </a:spcAft>
        <a:buClr>
          <a:srgbClr val="170199"/>
        </a:buClr>
        <a:buSzPct val="100000"/>
        <a:buFont typeface="Garamond" pitchFamily="18" charset="0"/>
        <a:defRPr sz="4400" b="1">
          <a:solidFill>
            <a:srgbClr val="170199"/>
          </a:solidFill>
          <a:latin typeface="Garamond" pitchFamily="18" charset="0"/>
          <a:ea typeface="Arial Unicode MS" pitchFamily="34" charset="-128"/>
          <a:cs typeface="Arial Unicode MS" pitchFamily="34" charset="-128"/>
        </a:defRPr>
      </a:lvl7pPr>
      <a:lvl8pPr marL="1371600" algn="l" defTabSz="449263" rtl="0" fontAlgn="base">
        <a:spcBef>
          <a:spcPct val="0"/>
        </a:spcBef>
        <a:spcAft>
          <a:spcPct val="0"/>
        </a:spcAft>
        <a:buClr>
          <a:srgbClr val="170199"/>
        </a:buClr>
        <a:buSzPct val="100000"/>
        <a:buFont typeface="Garamond" pitchFamily="18" charset="0"/>
        <a:defRPr sz="4400" b="1">
          <a:solidFill>
            <a:srgbClr val="170199"/>
          </a:solidFill>
          <a:latin typeface="Garamond" pitchFamily="18" charset="0"/>
          <a:ea typeface="Arial Unicode MS" pitchFamily="34" charset="-128"/>
          <a:cs typeface="Arial Unicode MS" pitchFamily="34" charset="-128"/>
        </a:defRPr>
      </a:lvl8pPr>
      <a:lvl9pPr marL="1828800" algn="l" defTabSz="449263" rtl="0" fontAlgn="base">
        <a:spcBef>
          <a:spcPct val="0"/>
        </a:spcBef>
        <a:spcAft>
          <a:spcPct val="0"/>
        </a:spcAft>
        <a:buClr>
          <a:srgbClr val="170199"/>
        </a:buClr>
        <a:buSzPct val="100000"/>
        <a:buFont typeface="Garamond" pitchFamily="18" charset="0"/>
        <a:defRPr sz="4400" b="1">
          <a:solidFill>
            <a:srgbClr val="170199"/>
          </a:solidFill>
          <a:latin typeface="Garamond" pitchFamily="18" charset="0"/>
          <a:ea typeface="Arial Unicode MS" pitchFamily="34" charset="-128"/>
          <a:cs typeface="Arial Unicode MS" pitchFamily="34" charset="-128"/>
        </a:defRPr>
      </a:lvl9pPr>
    </p:titleStyle>
    <p:bodyStyle>
      <a:lvl1pPr marL="341313" indent="-341313" algn="l" defTabSz="449263" rtl="0" eaLnBrk="0" fontAlgn="base" hangingPunct="0">
        <a:lnSpc>
          <a:spcPct val="125000"/>
        </a:lnSpc>
        <a:spcBef>
          <a:spcPts val="700"/>
        </a:spcBef>
        <a:spcAft>
          <a:spcPct val="0"/>
        </a:spcAft>
        <a:buClr>
          <a:srgbClr val="170199"/>
        </a:buClr>
        <a:buSzPct val="75000"/>
        <a:buFont typeface="Wingdings" pitchFamily="2" charset="2"/>
        <a:buChar char=""/>
        <a:defRPr sz="2800">
          <a:solidFill>
            <a:srgbClr val="000000"/>
          </a:solidFill>
          <a:latin typeface="+mn-lt"/>
          <a:ea typeface="+mn-ea"/>
          <a:cs typeface="+mn-cs"/>
        </a:defRPr>
      </a:lvl1pPr>
      <a:lvl2pPr marL="741363" indent="-284163" algn="l" defTabSz="449263" rtl="0" eaLnBrk="0" fontAlgn="base" hangingPunct="0">
        <a:lnSpc>
          <a:spcPct val="115000"/>
        </a:lnSpc>
        <a:spcBef>
          <a:spcPts val="600"/>
        </a:spcBef>
        <a:spcAft>
          <a:spcPct val="0"/>
        </a:spcAft>
        <a:buClr>
          <a:srgbClr val="170199"/>
        </a:buClr>
        <a:buSzPct val="75000"/>
        <a:buFont typeface="Wingdings" pitchFamily="2" charset="2"/>
        <a:buChar char=""/>
        <a:defRPr sz="2400">
          <a:solidFill>
            <a:srgbClr val="000000"/>
          </a:solidFill>
          <a:latin typeface="+mn-lt"/>
          <a:ea typeface="+mn-ea"/>
          <a:cs typeface="+mn-cs"/>
        </a:defRPr>
      </a:lvl2pPr>
      <a:lvl3pPr marL="1143000" indent="-228600" algn="l" defTabSz="449263" rtl="0" eaLnBrk="0" fontAlgn="base" hangingPunct="0">
        <a:lnSpc>
          <a:spcPct val="115000"/>
        </a:lnSpc>
        <a:spcBef>
          <a:spcPts val="500"/>
        </a:spcBef>
        <a:spcAft>
          <a:spcPct val="0"/>
        </a:spcAft>
        <a:buClr>
          <a:srgbClr val="00CCFF"/>
        </a:buClr>
        <a:buSzPct val="65000"/>
        <a:buFont typeface="Wingdings" pitchFamily="2" charset="2"/>
        <a:buChar char=""/>
        <a:defRPr sz="2000">
          <a:solidFill>
            <a:srgbClr val="000000"/>
          </a:solidFill>
          <a:latin typeface="+mn-lt"/>
          <a:ea typeface="+mn-ea"/>
          <a:cs typeface="+mn-cs"/>
        </a:defRPr>
      </a:lvl3pPr>
      <a:lvl4pPr marL="1600200" indent="-228600" algn="l" defTabSz="449263" rtl="0" eaLnBrk="0" fontAlgn="base" hangingPunct="0">
        <a:lnSpc>
          <a:spcPct val="110000"/>
        </a:lnSpc>
        <a:spcBef>
          <a:spcPts val="450"/>
        </a:spcBef>
        <a:spcAft>
          <a:spcPct val="0"/>
        </a:spcAft>
        <a:buClr>
          <a:srgbClr val="170199"/>
        </a:buClr>
        <a:buSzPct val="100000"/>
        <a:buFont typeface="Wingdings" pitchFamily="2" charset="2"/>
        <a:buChar char=""/>
        <a:defRPr>
          <a:solidFill>
            <a:srgbClr val="000000"/>
          </a:solidFill>
          <a:latin typeface="+mn-lt"/>
          <a:ea typeface="+mn-ea"/>
          <a:cs typeface="+mn-cs"/>
        </a:defRPr>
      </a:lvl4pPr>
      <a:lvl5pPr marL="2057400" indent="-228600" algn="l" defTabSz="449263" rtl="0" eaLnBrk="0" fontAlgn="base" hangingPunct="0">
        <a:lnSpc>
          <a:spcPct val="110000"/>
        </a:lnSpc>
        <a:spcBef>
          <a:spcPts val="450"/>
        </a:spcBef>
        <a:spcAft>
          <a:spcPct val="0"/>
        </a:spcAft>
        <a:buClr>
          <a:srgbClr val="170199"/>
        </a:buClr>
        <a:buSzPct val="80000"/>
        <a:buFont typeface="Wingdings" pitchFamily="2" charset="2"/>
        <a:buChar char=""/>
        <a:defRPr>
          <a:solidFill>
            <a:srgbClr val="000000"/>
          </a:solidFill>
          <a:latin typeface="+mn-lt"/>
          <a:ea typeface="+mn-ea"/>
          <a:cs typeface="+mn-cs"/>
        </a:defRPr>
      </a:lvl5pPr>
      <a:lvl6pPr marL="2514600" indent="-228600" algn="l" defTabSz="449263" rtl="0" fontAlgn="base">
        <a:lnSpc>
          <a:spcPct val="110000"/>
        </a:lnSpc>
        <a:spcBef>
          <a:spcPts val="450"/>
        </a:spcBef>
        <a:spcAft>
          <a:spcPct val="0"/>
        </a:spcAft>
        <a:buClr>
          <a:srgbClr val="170199"/>
        </a:buClr>
        <a:buSzPct val="80000"/>
        <a:buFont typeface="Wingdings" pitchFamily="2" charset="2"/>
        <a:buChar char=""/>
        <a:defRPr>
          <a:solidFill>
            <a:srgbClr val="000000"/>
          </a:solidFill>
          <a:latin typeface="+mn-lt"/>
          <a:ea typeface="+mn-ea"/>
          <a:cs typeface="+mn-cs"/>
        </a:defRPr>
      </a:lvl6pPr>
      <a:lvl7pPr marL="2971800" indent="-228600" algn="l" defTabSz="449263" rtl="0" fontAlgn="base">
        <a:lnSpc>
          <a:spcPct val="110000"/>
        </a:lnSpc>
        <a:spcBef>
          <a:spcPts val="450"/>
        </a:spcBef>
        <a:spcAft>
          <a:spcPct val="0"/>
        </a:spcAft>
        <a:buClr>
          <a:srgbClr val="170199"/>
        </a:buClr>
        <a:buSzPct val="80000"/>
        <a:buFont typeface="Wingdings" pitchFamily="2" charset="2"/>
        <a:buChar char=""/>
        <a:defRPr>
          <a:solidFill>
            <a:srgbClr val="000000"/>
          </a:solidFill>
          <a:latin typeface="+mn-lt"/>
          <a:ea typeface="+mn-ea"/>
          <a:cs typeface="+mn-cs"/>
        </a:defRPr>
      </a:lvl7pPr>
      <a:lvl8pPr marL="3429000" indent="-228600" algn="l" defTabSz="449263" rtl="0" fontAlgn="base">
        <a:lnSpc>
          <a:spcPct val="110000"/>
        </a:lnSpc>
        <a:spcBef>
          <a:spcPts val="450"/>
        </a:spcBef>
        <a:spcAft>
          <a:spcPct val="0"/>
        </a:spcAft>
        <a:buClr>
          <a:srgbClr val="170199"/>
        </a:buClr>
        <a:buSzPct val="80000"/>
        <a:buFont typeface="Wingdings" pitchFamily="2" charset="2"/>
        <a:buChar char=""/>
        <a:defRPr>
          <a:solidFill>
            <a:srgbClr val="000000"/>
          </a:solidFill>
          <a:latin typeface="+mn-lt"/>
          <a:ea typeface="+mn-ea"/>
          <a:cs typeface="+mn-cs"/>
        </a:defRPr>
      </a:lvl8pPr>
      <a:lvl9pPr marL="3886200" indent="-228600" algn="l" defTabSz="449263" rtl="0" fontAlgn="base">
        <a:lnSpc>
          <a:spcPct val="110000"/>
        </a:lnSpc>
        <a:spcBef>
          <a:spcPts val="450"/>
        </a:spcBef>
        <a:spcAft>
          <a:spcPct val="0"/>
        </a:spcAft>
        <a:buClr>
          <a:srgbClr val="170199"/>
        </a:buClr>
        <a:buSzPct val="80000"/>
        <a:buFont typeface="Wingdings" pitchFamily="2" charset="2"/>
        <a:buChar char=""/>
        <a:defRPr>
          <a:solidFill>
            <a:srgbClr val="000000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FDB317A-B09E-4609-B950-7F75FB78108D}" type="slidenum">
              <a:rPr lang="en-GB"/>
              <a:pPr>
                <a:defRPr/>
              </a:pPr>
              <a:t>1</a:t>
            </a:fld>
            <a:endParaRPr lang="en-GB"/>
          </a:p>
        </p:txBody>
      </p:sp>
      <p:sp>
        <p:nvSpPr>
          <p:cNvPr id="3075" name="Rectangle 1"/>
          <p:cNvSpPr>
            <a:spLocks noGrp="1" noChangeArrowheads="1"/>
          </p:cNvSpPr>
          <p:nvPr>
            <p:ph type="title"/>
          </p:nvPr>
        </p:nvSpPr>
        <p:spPr>
          <a:xfrm>
            <a:off x="704851" y="692150"/>
            <a:ext cx="8424863" cy="2127250"/>
          </a:xfrm>
        </p:spPr>
        <p:txBody>
          <a:bodyPr/>
          <a:lstStyle/>
          <a:p>
            <a:pPr algn="ctr" eaLnBrk="1" hangingPunct="1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dirty="0"/>
              <a:t>Python Functions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BC3297B-A3AD-894C-ABA5-CC60C83D6BF2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04/12/2023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4131CDB-74C2-064B-9CA1-3895C1ECE9B4}"/>
              </a:ext>
            </a:extLst>
          </p:cNvPr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functions</a:t>
            </a:r>
          </a:p>
        </p:txBody>
      </p:sp>
      <p:pic>
        <p:nvPicPr>
          <p:cNvPr id="5" name="Picture 4" descr="python-logo.png">
            <a:extLst>
              <a:ext uri="{FF2B5EF4-FFF2-40B4-BE49-F238E27FC236}">
                <a16:creationId xmlns:a16="http://schemas.microsoft.com/office/drawing/2014/main" id="{7D4D11BC-0A60-B795-3042-8B6E286098F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8800" y="4395596"/>
            <a:ext cx="1168400" cy="1168400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17DBC9-0BC4-F046-B3C6-056BC6AEDB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Returning Multiple Values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6ADF62-35E6-204E-8408-F3A127704D1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Return comma separated list of values</a:t>
            </a:r>
          </a:p>
          <a:p>
            <a:endParaRPr lang="en-US" sz="3200" dirty="0"/>
          </a:p>
          <a:p>
            <a:r>
              <a:rPr lang="en-US" sz="2400" dirty="0"/>
              <a:t>Execute and store values in multiple variables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2"/>
            <a:endParaRPr lang="en-US" dirty="0"/>
          </a:p>
          <a:p>
            <a:r>
              <a:rPr lang="en-US" sz="2400" dirty="0"/>
              <a:t>Or in a tuple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D7463EB-0F61-754B-8077-8A7E82636495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04/12/2023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8CFB6D0-D474-2646-B373-7112274E95AC}"/>
              </a:ext>
            </a:extLst>
          </p:cNvPr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functions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110FB83-FE23-224D-B4C1-B5D7D8D9BB89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defRPr/>
            </a:pPr>
            <a:fld id="{18317CFC-9530-4DD8-A082-6933CE16E3A3}" type="slidenum">
              <a:rPr lang="en-GB" smtClean="0"/>
              <a:pPr>
                <a:defRPr/>
              </a:pPr>
              <a:t>10</a:t>
            </a:fld>
            <a:endParaRPr lang="en-GB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0A79FA3-0B70-A741-9082-547C6518B01C}"/>
              </a:ext>
            </a:extLst>
          </p:cNvPr>
          <p:cNvSpPr txBox="1"/>
          <p:nvPr/>
        </p:nvSpPr>
        <p:spPr>
          <a:xfrm>
            <a:off x="2288704" y="2217161"/>
            <a:ext cx="3312368" cy="64633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def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swap(a, b):</a:t>
            </a:r>
            <a:b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   </a:t>
            </a:r>
            <a:r>
              <a:rPr lang="en-GB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return</a:t>
            </a:r>
            <a:r>
              <a:rPr lang="en-GB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b, a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8C5272F-3E91-5B43-81F2-EC403EA1C52B}"/>
              </a:ext>
            </a:extLst>
          </p:cNvPr>
          <p:cNvSpPr txBox="1"/>
          <p:nvPr/>
        </p:nvSpPr>
        <p:spPr>
          <a:xfrm>
            <a:off x="2288703" y="3474725"/>
            <a:ext cx="2304257" cy="120032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= 2</a:t>
            </a:r>
          </a:p>
          <a:p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 = 3</a:t>
            </a:r>
          </a:p>
          <a:p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x, y = swap(a, b)</a:t>
            </a:r>
          </a:p>
          <a:p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print(x, </a:t>
            </a:r>
            <a:r>
              <a:rPr lang="en-GB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':'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y)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1C3A32A-B86B-4C4D-8773-44CD162DF501}"/>
              </a:ext>
            </a:extLst>
          </p:cNvPr>
          <p:cNvSpPr txBox="1"/>
          <p:nvPr/>
        </p:nvSpPr>
        <p:spPr>
          <a:xfrm>
            <a:off x="2288703" y="5408100"/>
            <a:ext cx="1944216" cy="64633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z = swap(a, b)</a:t>
            </a:r>
            <a:b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print(z)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6DB7AD7-6DAE-5446-A05D-A69BDA62C35A}"/>
              </a:ext>
            </a:extLst>
          </p:cNvPr>
          <p:cNvSpPr txBox="1"/>
          <p:nvPr/>
        </p:nvSpPr>
        <p:spPr>
          <a:xfrm>
            <a:off x="4288307" y="4426906"/>
            <a:ext cx="592685" cy="307777"/>
          </a:xfrm>
          <a:prstGeom prst="rect">
            <a:avLst/>
          </a:prstGeom>
          <a:solidFill>
            <a:srgbClr val="BEFFBE"/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r>
              <a:rPr lang="en-GB" sz="1400" dirty="0">
                <a:solidFill>
                  <a:schemeClr val="tx1"/>
                </a:solidFill>
              </a:rPr>
              <a:t>3 : 2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511C9CE-DC6F-5D4F-B3BB-C6C9D53155F9}"/>
              </a:ext>
            </a:extLst>
          </p:cNvPr>
          <p:cNvSpPr txBox="1"/>
          <p:nvPr/>
        </p:nvSpPr>
        <p:spPr>
          <a:xfrm>
            <a:off x="3990035" y="5891327"/>
            <a:ext cx="674933" cy="307777"/>
          </a:xfrm>
          <a:prstGeom prst="rect">
            <a:avLst/>
          </a:prstGeom>
          <a:solidFill>
            <a:srgbClr val="BEFFBE"/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r>
              <a:rPr lang="en-GB" sz="1400" dirty="0">
                <a:solidFill>
                  <a:schemeClr val="tx1"/>
                </a:solidFill>
              </a:rPr>
              <a:t>(3, 2)</a:t>
            </a:r>
          </a:p>
        </p:txBody>
      </p:sp>
    </p:spTree>
    <p:extLst>
      <p:ext uri="{BB962C8B-B14F-4D97-AF65-F5344CB8AC3E}">
        <p14:creationId xmlns:p14="http://schemas.microsoft.com/office/powerpoint/2010/main" val="328904712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988279-8A54-5943-B2DE-AD43D16469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Example Built-in Functions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2593E1-79E5-3047-8B5A-ED12BFBB25F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400" dirty="0">
                <a:latin typeface="Courier" pitchFamily="2" charset="0"/>
              </a:rPr>
              <a:t>sum</a:t>
            </a:r>
            <a:r>
              <a:rPr lang="en-GB" sz="2400" dirty="0"/>
              <a:t> function takes a list and an (optional) initial value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7B7B4A-40F7-6241-A3E9-55C21798233C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04/12/2023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5DC4E53-2829-B441-ACEB-96BAEE8FF576}"/>
              </a:ext>
            </a:extLst>
          </p:cNvPr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functions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1A7029-3D19-FB45-A75A-975848AF89B3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defRPr/>
            </a:pPr>
            <a:fld id="{18317CFC-9530-4DD8-A082-6933CE16E3A3}" type="slidenum">
              <a:rPr lang="en-GB" smtClean="0"/>
              <a:pPr>
                <a:defRPr/>
              </a:pPr>
              <a:t>11</a:t>
            </a:fld>
            <a:endParaRPr lang="en-GB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A2FFEB6-8D6B-6E4A-8426-0C05586BD2DD}"/>
              </a:ext>
            </a:extLst>
          </p:cNvPr>
          <p:cNvSpPr txBox="1"/>
          <p:nvPr/>
        </p:nvSpPr>
        <p:spPr>
          <a:xfrm>
            <a:off x="1208584" y="2557943"/>
            <a:ext cx="4968552" cy="34163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tx1"/>
                </a:solidFill>
                <a:effectLst/>
              </a:rPr>
              <a:t>data = [1, 3, 5, 2, 7, 4, 10]</a:t>
            </a:r>
            <a:br>
              <a:rPr lang="en-GB" dirty="0">
                <a:solidFill>
                  <a:schemeClr val="tx1"/>
                </a:solidFill>
                <a:effectLst/>
              </a:rPr>
            </a:br>
            <a:br>
              <a:rPr lang="en-GB" dirty="0">
                <a:solidFill>
                  <a:schemeClr val="tx1"/>
                </a:solidFill>
                <a:effectLst/>
              </a:rPr>
            </a:br>
            <a:r>
              <a:rPr lang="en-GB" dirty="0">
                <a:solidFill>
                  <a:schemeClr val="tx1"/>
                </a:solidFill>
                <a:effectLst/>
              </a:rPr>
              <a:t>result = </a:t>
            </a:r>
            <a:r>
              <a:rPr lang="en-GB" dirty="0">
                <a:solidFill>
                  <a:srgbClr val="0000FF"/>
                </a:solidFill>
                <a:effectLst/>
              </a:rPr>
              <a:t>sum</a:t>
            </a:r>
            <a:r>
              <a:rPr lang="en-GB" dirty="0">
                <a:solidFill>
                  <a:schemeClr val="tx1"/>
                </a:solidFill>
                <a:effectLst/>
              </a:rPr>
              <a:t>(data)</a:t>
            </a:r>
            <a:br>
              <a:rPr lang="en-GB" dirty="0">
                <a:solidFill>
                  <a:schemeClr val="tx1"/>
                </a:solidFill>
                <a:effectLst/>
              </a:rPr>
            </a:br>
            <a:r>
              <a:rPr lang="en-GB" dirty="0">
                <a:solidFill>
                  <a:schemeClr val="tx1"/>
                </a:solidFill>
                <a:effectLst/>
              </a:rPr>
              <a:t>print(</a:t>
            </a:r>
            <a:r>
              <a:rPr lang="en-GB" dirty="0" err="1">
                <a:solidFill>
                  <a:schemeClr val="tx1"/>
                </a:solidFill>
                <a:effectLst/>
              </a:rPr>
              <a:t>f'sum</a:t>
            </a:r>
            <a:r>
              <a:rPr lang="en-GB" dirty="0">
                <a:solidFill>
                  <a:schemeClr val="tx1"/>
                </a:solidFill>
                <a:effectLst/>
              </a:rPr>
              <a:t> of data: {result}')</a:t>
            </a:r>
            <a:br>
              <a:rPr lang="en-GB" dirty="0">
                <a:solidFill>
                  <a:schemeClr val="tx1"/>
                </a:solidFill>
                <a:effectLst/>
              </a:rPr>
            </a:br>
            <a:br>
              <a:rPr lang="en-GB" dirty="0">
                <a:solidFill>
                  <a:schemeClr val="tx1"/>
                </a:solidFill>
                <a:effectLst/>
              </a:rPr>
            </a:br>
            <a:r>
              <a:rPr lang="en-GB" dirty="0">
                <a:solidFill>
                  <a:schemeClr val="tx1"/>
                </a:solidFill>
                <a:effectLst/>
              </a:rPr>
              <a:t>result = </a:t>
            </a:r>
            <a:r>
              <a:rPr lang="en-GB" dirty="0">
                <a:solidFill>
                  <a:srgbClr val="0000FF"/>
                </a:solidFill>
              </a:rPr>
              <a:t>sum</a:t>
            </a:r>
            <a:r>
              <a:rPr lang="en-GB" dirty="0">
                <a:solidFill>
                  <a:schemeClr val="tx1"/>
                </a:solidFill>
                <a:effectLst/>
              </a:rPr>
              <a:t>(data, </a:t>
            </a:r>
            <a:r>
              <a:rPr lang="en-GB" dirty="0">
                <a:solidFill>
                  <a:srgbClr val="00B050"/>
                </a:solidFill>
                <a:effectLst/>
              </a:rPr>
              <a:t>10</a:t>
            </a:r>
            <a:r>
              <a:rPr lang="en-GB" dirty="0">
                <a:solidFill>
                  <a:schemeClr val="tx1"/>
                </a:solidFill>
                <a:effectLst/>
              </a:rPr>
              <a:t>)</a:t>
            </a:r>
            <a:br>
              <a:rPr lang="en-GB" dirty="0">
                <a:solidFill>
                  <a:schemeClr val="tx1"/>
                </a:solidFill>
                <a:effectLst/>
              </a:rPr>
            </a:br>
            <a:r>
              <a:rPr lang="en-GB" dirty="0">
                <a:solidFill>
                  <a:schemeClr val="tx1"/>
                </a:solidFill>
                <a:effectLst/>
              </a:rPr>
              <a:t>print(</a:t>
            </a:r>
            <a:r>
              <a:rPr lang="en-GB" dirty="0" err="1">
                <a:solidFill>
                  <a:schemeClr val="tx1"/>
                </a:solidFill>
                <a:effectLst/>
              </a:rPr>
              <a:t>f'sum</a:t>
            </a:r>
            <a:r>
              <a:rPr lang="en-GB" dirty="0">
                <a:solidFill>
                  <a:schemeClr val="tx1"/>
                </a:solidFill>
                <a:effectLst/>
              </a:rPr>
              <a:t> of data (initial value 10): {result}')</a:t>
            </a:r>
            <a:br>
              <a:rPr lang="en-GB" dirty="0">
                <a:solidFill>
                  <a:schemeClr val="tx1"/>
                </a:solidFill>
                <a:effectLst/>
              </a:rPr>
            </a:br>
            <a:br>
              <a:rPr lang="en-GB" dirty="0">
                <a:solidFill>
                  <a:schemeClr val="tx1"/>
                </a:solidFill>
                <a:effectLst/>
              </a:rPr>
            </a:br>
            <a:r>
              <a:rPr lang="en-GB" dirty="0">
                <a:solidFill>
                  <a:schemeClr val="tx1"/>
                </a:solidFill>
                <a:effectLst/>
              </a:rPr>
              <a:t>result = </a:t>
            </a:r>
            <a:r>
              <a:rPr lang="en-GB" dirty="0">
                <a:solidFill>
                  <a:srgbClr val="0000FF"/>
                </a:solidFill>
              </a:rPr>
              <a:t>sum</a:t>
            </a:r>
            <a:r>
              <a:rPr lang="en-GB" dirty="0">
                <a:solidFill>
                  <a:schemeClr val="tx1"/>
                </a:solidFill>
                <a:effectLst/>
              </a:rPr>
              <a:t>(data, </a:t>
            </a:r>
            <a:r>
              <a:rPr lang="en-GB" b="1" dirty="0">
                <a:solidFill>
                  <a:srgbClr val="00B050"/>
                </a:solidFill>
                <a:effectLst/>
              </a:rPr>
              <a:t>start=10</a:t>
            </a:r>
            <a:r>
              <a:rPr lang="en-GB" dirty="0">
                <a:solidFill>
                  <a:schemeClr val="tx1"/>
                </a:solidFill>
                <a:effectLst/>
              </a:rPr>
              <a:t>)</a:t>
            </a:r>
            <a:br>
              <a:rPr lang="en-GB" dirty="0">
                <a:solidFill>
                  <a:schemeClr val="tx1"/>
                </a:solidFill>
                <a:effectLst/>
              </a:rPr>
            </a:br>
            <a:r>
              <a:rPr lang="en-GB" dirty="0">
                <a:solidFill>
                  <a:schemeClr val="tx1"/>
                </a:solidFill>
                <a:effectLst/>
              </a:rPr>
              <a:t>print(</a:t>
            </a:r>
            <a:r>
              <a:rPr lang="en-GB" dirty="0" err="1">
                <a:solidFill>
                  <a:schemeClr val="tx1"/>
                </a:solidFill>
                <a:effectLst/>
              </a:rPr>
              <a:t>f'sum</a:t>
            </a:r>
            <a:r>
              <a:rPr lang="en-GB" dirty="0">
                <a:solidFill>
                  <a:schemeClr val="tx1"/>
                </a:solidFill>
                <a:effectLst/>
              </a:rPr>
              <a:t> of data (start=10): {result}')</a:t>
            </a:r>
            <a:br>
              <a:rPr lang="en-GB" dirty="0">
                <a:solidFill>
                  <a:schemeClr val="tx1"/>
                </a:solidFill>
                <a:effectLst/>
              </a:rPr>
            </a:br>
            <a:endParaRPr lang="en-GB" dirty="0">
              <a:solidFill>
                <a:schemeClr val="tx1"/>
              </a:solidFill>
              <a:effectLst/>
            </a:endParaRPr>
          </a:p>
          <a:p>
            <a:endParaRPr lang="en-GB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0CFAFA1-A462-FB46-9DA9-5B1BB7B90943}"/>
              </a:ext>
            </a:extLst>
          </p:cNvPr>
          <p:cNvSpPr txBox="1"/>
          <p:nvPr/>
        </p:nvSpPr>
        <p:spPr>
          <a:xfrm>
            <a:off x="5829428" y="4932836"/>
            <a:ext cx="2880320" cy="738664"/>
          </a:xfrm>
          <a:prstGeom prst="rect">
            <a:avLst/>
          </a:prstGeom>
          <a:solidFill>
            <a:srgbClr val="BEFFBE"/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r>
              <a:rPr lang="en-GB" sz="1400" dirty="0">
                <a:solidFill>
                  <a:schemeClr val="tx1"/>
                </a:solidFill>
              </a:rPr>
              <a:t>sum of data: 32</a:t>
            </a:r>
          </a:p>
          <a:p>
            <a:r>
              <a:rPr lang="en-GB" sz="1400" dirty="0">
                <a:solidFill>
                  <a:schemeClr val="tx1"/>
                </a:solidFill>
              </a:rPr>
              <a:t>sum of data (initial value 10): 42</a:t>
            </a:r>
          </a:p>
          <a:p>
            <a:r>
              <a:rPr lang="en-GB" sz="1400" dirty="0">
                <a:solidFill>
                  <a:schemeClr val="tx1"/>
                </a:solidFill>
              </a:rPr>
              <a:t>sum of data (start=10): 42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8513C7D-D5A2-AB69-9CAF-344F7A7F9A8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93360" y="464921"/>
            <a:ext cx="948216" cy="903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054961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70B83A-8240-6147-BB3C-4731E5B9AE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Questions?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40C306-97F1-C048-823F-56E72FB60B4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sz="23900" dirty="0">
                <a:solidFill>
                  <a:srgbClr val="0000FF"/>
                </a:solidFill>
              </a:rPr>
              <a:t>?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ACD4E9-76D0-6F4A-BAD8-FB63C10E5BE4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04/12/2023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54AD678-DDAF-AB49-BFD8-6EA8C593E19E}"/>
              </a:ext>
            </a:extLst>
          </p:cNvPr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functions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2DA270-FC9E-3F42-AD7E-E626A8282842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defRPr/>
            </a:pPr>
            <a:fld id="{18317CFC-9530-4DD8-A082-6933CE16E3A3}" type="slidenum">
              <a:rPr lang="en-GB" smtClean="0"/>
              <a:pPr>
                <a:defRPr/>
              </a:pPr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795799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Plan for Session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3898" y="1556791"/>
            <a:ext cx="8913681" cy="4388397"/>
          </a:xfrm>
        </p:spPr>
        <p:txBody>
          <a:bodyPr/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Defining Functions</a:t>
            </a:r>
          </a:p>
          <a:p>
            <a:pPr lvl="1"/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Zero, single and multiple parameter options</a:t>
            </a: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Default parameter values</a:t>
            </a: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Named parameters</a:t>
            </a: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Returning values</a:t>
            </a: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Returning Multiple Values</a:t>
            </a: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GB" sz="2400">
                <a:latin typeface="Arial" panose="020B0604020202020204" pitchFamily="34" charset="0"/>
                <a:cs typeface="Arial" panose="020B0604020202020204" pitchFamily="34" charset="0"/>
              </a:rPr>
              <a:t>sum function</a:t>
            </a:r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defRPr/>
            </a:pPr>
            <a:fld id="{18317CFC-9530-4DD8-A082-6933CE16E3A3}" type="slidenum">
              <a:rPr lang="en-GB" smtClean="0"/>
              <a:pPr>
                <a:defRPr/>
              </a:pPr>
              <a:t>2</a:t>
            </a:fld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7C50A77-6650-AB4C-8AE3-A76AD49315C3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04/12/2023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0EAA33B-6FBC-5A4F-A217-54FB115C8A71}"/>
              </a:ext>
            </a:extLst>
          </p:cNvPr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functions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EB97014-3A42-724C-A040-F8ECBEDE970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49344" y="267460"/>
            <a:ext cx="1099840" cy="1099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77901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Defining Functions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Basic Syntax</a:t>
            </a:r>
          </a:p>
          <a:p>
            <a:pPr marL="0" indent="0">
              <a:buNone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		</a:t>
            </a:r>
          </a:p>
          <a:p>
            <a:pPr marL="0" indent="0">
              <a:buNone/>
            </a:pPr>
            <a:endParaRPr lang="en-US" sz="11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		</a:t>
            </a:r>
          </a:p>
          <a:p>
            <a:pPr lvl="1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as always note the </a:t>
            </a:r>
            <a:r>
              <a:rPr lang="en-US" sz="2000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indentation</a:t>
            </a:r>
          </a:p>
          <a:p>
            <a:pPr lvl="1"/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all (named) functions are defined using the </a:t>
            </a:r>
            <a:r>
              <a:rPr lang="en-GB" sz="2000" i="1" dirty="0">
                <a:latin typeface="Arial" panose="020B0604020202020204" pitchFamily="34" charset="0"/>
                <a:cs typeface="Arial" panose="020B0604020202020204" pitchFamily="34" charset="0"/>
              </a:rPr>
              <a:t>keyword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 def</a:t>
            </a:r>
          </a:p>
          <a:p>
            <a:pPr lvl="2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can have </a:t>
            </a:r>
            <a:r>
              <a:rPr lang="en-US" sz="1600" i="1" dirty="0">
                <a:latin typeface="Arial" panose="020B0604020202020204" pitchFamily="34" charset="0"/>
                <a:cs typeface="Arial" panose="020B0604020202020204" pitchFamily="34" charset="0"/>
              </a:rPr>
              <a:t>named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and </a:t>
            </a:r>
            <a:r>
              <a:rPr lang="en-US" sz="1600" i="1" dirty="0">
                <a:latin typeface="Arial" panose="020B0604020202020204" pitchFamily="34" charset="0"/>
                <a:cs typeface="Arial" panose="020B0604020202020204" pitchFamily="34" charset="0"/>
              </a:rPr>
              <a:t>anonymous / lambda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functions</a:t>
            </a:r>
          </a:p>
          <a:p>
            <a:pPr lvl="1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parameter list is optional</a:t>
            </a:r>
          </a:p>
          <a:p>
            <a:pPr lvl="1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colon marks end of </a:t>
            </a:r>
            <a:r>
              <a:rPr lang="en-US" sz="2000" i="1" dirty="0">
                <a:latin typeface="Arial" panose="020B0604020202020204" pitchFamily="34" charset="0"/>
                <a:cs typeface="Arial" panose="020B0604020202020204" pitchFamily="34" charset="0"/>
              </a:rPr>
              <a:t>function header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before </a:t>
            </a:r>
            <a:r>
              <a:rPr lang="en-US" sz="2000" i="1" dirty="0">
                <a:latin typeface="Arial" panose="020B0604020202020204" pitchFamily="34" charset="0"/>
                <a:cs typeface="Arial" panose="020B0604020202020204" pitchFamily="34" charset="0"/>
              </a:rPr>
              <a:t>function body</a:t>
            </a:r>
          </a:p>
          <a:p>
            <a:pPr lvl="1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optional</a:t>
            </a:r>
            <a:r>
              <a:rPr lang="en-US" sz="2000" i="1" dirty="0">
                <a:latin typeface="Arial" panose="020B0604020202020204" pitchFamily="34" charset="0"/>
                <a:cs typeface="Arial" panose="020B0604020202020204" pitchFamily="34" charset="0"/>
              </a:rPr>
              <a:t> docstring</a:t>
            </a:r>
          </a:p>
          <a:p>
            <a:pPr lvl="1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one of more (indented) statements form function body</a:t>
            </a:r>
          </a:p>
          <a:p>
            <a:pPr lvl="1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must be defined before use</a:t>
            </a:r>
          </a:p>
          <a:p>
            <a:pPr lvl="1"/>
            <a:endParaRPr lang="en-US" sz="1600" b="1" kern="1200" dirty="0">
              <a:solidFill>
                <a:srgbClr val="0000CD"/>
              </a:solidFill>
              <a:latin typeface="Courier" pitchFamily="2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defRPr/>
            </a:pPr>
            <a:fld id="{18317CFC-9530-4DD8-A082-6933CE16E3A3}" type="slidenum">
              <a:rPr lang="en-GB" smtClean="0"/>
              <a:pPr>
                <a:defRPr/>
              </a:pPr>
              <a:t>3</a:t>
            </a:fld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7C50A77-6650-AB4C-8AE3-A76AD49315C3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04/12/2023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0EAA33B-6FBC-5A4F-A217-54FB115C8A71}"/>
              </a:ext>
            </a:extLst>
          </p:cNvPr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functions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50E0C5D-C05D-CC44-B2C3-3F90DC402D79}"/>
              </a:ext>
            </a:extLst>
          </p:cNvPr>
          <p:cNvSpPr txBox="1"/>
          <p:nvPr/>
        </p:nvSpPr>
        <p:spPr>
          <a:xfrm>
            <a:off x="2864768" y="2060848"/>
            <a:ext cx="3912328" cy="120032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def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function_name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(parameter list):</a:t>
            </a:r>
          </a:p>
          <a:p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   """docstring"""</a:t>
            </a:r>
          </a:p>
          <a:p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   statement</a:t>
            </a:r>
          </a:p>
          <a:p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   statement(s)</a:t>
            </a:r>
          </a:p>
        </p:txBody>
      </p:sp>
      <p:pic>
        <p:nvPicPr>
          <p:cNvPr id="8" name="Picture 7" descr="Light bulb ideas - Free Stock Photo by Merelize on Stockvault.net">
            <a:extLst>
              <a:ext uri="{FF2B5EF4-FFF2-40B4-BE49-F238E27FC236}">
                <a16:creationId xmlns:a16="http://schemas.microsoft.com/office/drawing/2014/main" id="{2F298E83-716B-220F-2E90-1EFC19A803E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25408" y="583417"/>
            <a:ext cx="666660" cy="6868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80455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12AD1D-DBE4-2644-8668-27AFF1383F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 Functions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1556273-D8AD-A347-AE50-F716BC7D438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Simplest function – no params &amp; no return value</a:t>
            </a:r>
          </a:p>
          <a:p>
            <a:pPr lvl="4"/>
            <a:endParaRPr lang="en-US" sz="1400" dirty="0"/>
          </a:p>
          <a:p>
            <a:pPr lvl="2"/>
            <a:endParaRPr lang="en-US" sz="1600" dirty="0"/>
          </a:p>
          <a:p>
            <a:r>
              <a:rPr lang="en-US" sz="2400" dirty="0"/>
              <a:t>Can execute via</a:t>
            </a:r>
          </a:p>
          <a:p>
            <a:pPr lvl="1"/>
            <a:endParaRPr lang="en-US" sz="1800" dirty="0"/>
          </a:p>
          <a:p>
            <a:pPr lvl="2"/>
            <a:r>
              <a:rPr lang="en-US" sz="1800" dirty="0"/>
              <a:t>don’t forget the brackets</a:t>
            </a:r>
          </a:p>
          <a:p>
            <a:r>
              <a:rPr lang="en-US" sz="2400" dirty="0"/>
              <a:t>Provide a parameter </a:t>
            </a:r>
          </a:p>
          <a:p>
            <a:pPr lvl="1"/>
            <a:endParaRPr lang="en-US" dirty="0"/>
          </a:p>
          <a:p>
            <a:r>
              <a:rPr lang="en-US" sz="2400" dirty="0"/>
              <a:t>Execute via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10396BF-5479-2346-B676-DF175490A7F5}"/>
              </a:ext>
            </a:extLst>
          </p:cNvPr>
          <p:cNvSpPr txBox="1"/>
          <p:nvPr/>
        </p:nvSpPr>
        <p:spPr>
          <a:xfrm>
            <a:off x="2864768" y="2152364"/>
            <a:ext cx="3528392" cy="58477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GB" sz="1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def</a:t>
            </a:r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6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print_msg</a:t>
            </a:r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():</a:t>
            </a:r>
            <a:b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   print('Hello World!')</a:t>
            </a: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B25BE0E2-47A1-5D4C-8A4E-B031D1219A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 altLang="en-US"/>
              <a:t>04/12/2023</a:t>
            </a:r>
            <a:endParaRPr lang="en-US" altLang="en-US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28818359-6DC3-5E4D-85DC-517527A4F5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en-US"/>
              <a:t>functions</a:t>
            </a:r>
            <a:endParaRPr lang="en-US" altLang="en-US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2C88ABFA-7D09-7A4C-8304-6C5B9CB312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C6F290-D301-4864-9490-340EF11588D9}" type="slidenum">
              <a:rPr lang="en-US" altLang="en-US" smtClean="0"/>
              <a:pPr/>
              <a:t>4</a:t>
            </a:fld>
            <a:endParaRPr lang="en-US" alt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F7C51DA-B78B-8744-82B7-AA5794E3E704}"/>
              </a:ext>
            </a:extLst>
          </p:cNvPr>
          <p:cNvSpPr txBox="1"/>
          <p:nvPr/>
        </p:nvSpPr>
        <p:spPr>
          <a:xfrm>
            <a:off x="2864768" y="3299685"/>
            <a:ext cx="1573268" cy="33855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GB" sz="16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print_msg</a:t>
            </a:r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()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147A69F-1B00-1846-AE96-A9DB711EFF3B}"/>
              </a:ext>
            </a:extLst>
          </p:cNvPr>
          <p:cNvSpPr txBox="1"/>
          <p:nvPr/>
        </p:nvSpPr>
        <p:spPr>
          <a:xfrm>
            <a:off x="4213667" y="3438243"/>
            <a:ext cx="1476945" cy="307777"/>
          </a:xfrm>
          <a:prstGeom prst="rect">
            <a:avLst/>
          </a:prstGeom>
          <a:solidFill>
            <a:srgbClr val="BEFFBE"/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1400" dirty="0">
                <a:solidFill>
                  <a:schemeClr val="tx1"/>
                </a:solidFill>
                <a:latin typeface="Courier" pitchFamily="2" charset="0"/>
              </a:rPr>
              <a:t>Hello World!</a:t>
            </a:r>
            <a:endParaRPr lang="en-GB" dirty="0">
              <a:solidFill>
                <a:schemeClr val="tx1"/>
              </a:solidFill>
              <a:latin typeface="Courier" pitchFamily="2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C45D2D5-22CB-D345-B805-32DDD2F82CFE}"/>
              </a:ext>
            </a:extLst>
          </p:cNvPr>
          <p:cNvSpPr txBox="1"/>
          <p:nvPr/>
        </p:nvSpPr>
        <p:spPr>
          <a:xfrm>
            <a:off x="2886049" y="4590568"/>
            <a:ext cx="2931047" cy="58477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GB" sz="1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def</a:t>
            </a:r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6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print_my_msg</a:t>
            </a:r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GB" sz="16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msg</a:t>
            </a:r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):</a:t>
            </a:r>
            <a:b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   print(</a:t>
            </a:r>
            <a:r>
              <a:rPr lang="en-GB" sz="16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msg</a:t>
            </a:r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C2784C6-66D0-1545-89E1-CFBE0991F42F}"/>
              </a:ext>
            </a:extLst>
          </p:cNvPr>
          <p:cNvSpPr txBox="1"/>
          <p:nvPr/>
        </p:nvSpPr>
        <p:spPr>
          <a:xfrm>
            <a:off x="2864768" y="5528285"/>
            <a:ext cx="3439227" cy="107721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GB" sz="16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print_my_msg</a:t>
            </a:r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('Hello World')</a:t>
            </a:r>
            <a:b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16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print_my_msg</a:t>
            </a:r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('Good day')</a:t>
            </a:r>
            <a:b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16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print_my_msg</a:t>
            </a:r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('Welcome')</a:t>
            </a:r>
            <a:b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16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print_my_msg</a:t>
            </a:r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('Hola')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F6FC63F-D179-DA42-BF59-6FE93B8E32C5}"/>
              </a:ext>
            </a:extLst>
          </p:cNvPr>
          <p:cNvSpPr txBox="1"/>
          <p:nvPr/>
        </p:nvSpPr>
        <p:spPr>
          <a:xfrm>
            <a:off x="5706869" y="5737206"/>
            <a:ext cx="1476945" cy="954107"/>
          </a:xfrm>
          <a:prstGeom prst="rect">
            <a:avLst/>
          </a:prstGeom>
          <a:solidFill>
            <a:srgbClr val="BEFFBE"/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r>
              <a:rPr lang="en-GB" sz="1400" dirty="0">
                <a:solidFill>
                  <a:schemeClr val="tx1"/>
                </a:solidFill>
              </a:rPr>
              <a:t>Hello World</a:t>
            </a:r>
          </a:p>
          <a:p>
            <a:r>
              <a:rPr lang="en-GB" sz="1400" dirty="0">
                <a:solidFill>
                  <a:schemeClr val="tx1"/>
                </a:solidFill>
              </a:rPr>
              <a:t>Good day</a:t>
            </a:r>
          </a:p>
          <a:p>
            <a:r>
              <a:rPr lang="en-GB" sz="1400" dirty="0">
                <a:solidFill>
                  <a:schemeClr val="tx1"/>
                </a:solidFill>
              </a:rPr>
              <a:t>Welcome</a:t>
            </a:r>
          </a:p>
          <a:p>
            <a:r>
              <a:rPr lang="en-GB" sz="1400" dirty="0">
                <a:solidFill>
                  <a:schemeClr val="tx1"/>
                </a:solidFill>
              </a:rPr>
              <a:t>Hola</a:t>
            </a:r>
          </a:p>
        </p:txBody>
      </p:sp>
    </p:spTree>
    <p:extLst>
      <p:ext uri="{BB962C8B-B14F-4D97-AF65-F5344CB8AC3E}">
        <p14:creationId xmlns:p14="http://schemas.microsoft.com/office/powerpoint/2010/main" val="9336546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31EAE8-398D-3147-802E-B5AF9B7194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Multiple Parameters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E91EBA0-3AE4-1F4C-891D-3F3D5F55EC0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Functions can have multiple parameters</a:t>
            </a:r>
          </a:p>
          <a:p>
            <a:pPr lvl="1"/>
            <a:r>
              <a:rPr lang="en-US" sz="2000" dirty="0"/>
              <a:t>Comma separated list</a:t>
            </a:r>
          </a:p>
          <a:p>
            <a:pPr lvl="4"/>
            <a:endParaRPr lang="en-US" sz="1050" dirty="0"/>
          </a:p>
          <a:p>
            <a:pPr lvl="3"/>
            <a:endParaRPr lang="en-US" dirty="0"/>
          </a:p>
          <a:p>
            <a:pPr lvl="3"/>
            <a:endParaRPr lang="en-US" dirty="0"/>
          </a:p>
          <a:p>
            <a:pPr lvl="1"/>
            <a:r>
              <a:rPr lang="en-US" sz="2000" dirty="0"/>
              <a:t>Executed via function call with comma separated list of argument values</a:t>
            </a:r>
          </a:p>
          <a:p>
            <a:pPr lvl="2"/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13570E4-04B1-2640-9031-7357568088A1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04/12/2023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839A92-D74D-CC49-85B2-190D2E7D8538}"/>
              </a:ext>
            </a:extLst>
          </p:cNvPr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functions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72E9E0A-4DE9-4A45-9E48-78BA727F34A2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defRPr/>
            </a:pPr>
            <a:fld id="{18317CFC-9530-4DD8-A082-6933CE16E3A3}" type="slidenum">
              <a:rPr lang="en-GB" smtClean="0"/>
              <a:pPr>
                <a:defRPr/>
              </a:pPr>
              <a:t>5</a:t>
            </a:fld>
            <a:endParaRPr lang="en-GB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EE4135A-2D12-B946-9663-005F2D4AE965}"/>
              </a:ext>
            </a:extLst>
          </p:cNvPr>
          <p:cNvSpPr txBox="1"/>
          <p:nvPr/>
        </p:nvSpPr>
        <p:spPr>
          <a:xfrm>
            <a:off x="1899502" y="2642687"/>
            <a:ext cx="4421650" cy="64633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def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greeter(name, message):</a:t>
            </a:r>
            <a:b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   print('</a:t>
            </a:r>
            <a:r>
              <a:rPr lang="en-GB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Welcome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', name, '</a:t>
            </a:r>
            <a:r>
              <a:rPr lang="en-GB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', message)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3C1225F-9A6F-884C-9466-1D4B6DB73E03}"/>
              </a:ext>
            </a:extLst>
          </p:cNvPr>
          <p:cNvSpPr txBox="1"/>
          <p:nvPr/>
        </p:nvSpPr>
        <p:spPr>
          <a:xfrm>
            <a:off x="1900658" y="4524512"/>
            <a:ext cx="4600813" cy="3693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greeter(</a:t>
            </a:r>
            <a:r>
              <a:rPr lang="en-GB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'Eloise'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'</a:t>
            </a:r>
            <a:r>
              <a:rPr lang="en-GB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Hope you like Rugby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’)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E33D880-7B3F-6541-A4B4-5DF45A86E9D1}"/>
              </a:ext>
            </a:extLst>
          </p:cNvPr>
          <p:cNvSpPr txBox="1"/>
          <p:nvPr/>
        </p:nvSpPr>
        <p:spPr>
          <a:xfrm>
            <a:off x="4808984" y="5078057"/>
            <a:ext cx="4239957" cy="338554"/>
          </a:xfrm>
          <a:prstGeom prst="rect">
            <a:avLst/>
          </a:prstGeom>
          <a:solidFill>
            <a:srgbClr val="BEFFBE"/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r>
              <a:rPr lang="en-GB" sz="1600" dirty="0">
                <a:solidFill>
                  <a:schemeClr val="tx1"/>
                </a:solidFill>
              </a:rPr>
              <a:t>Welcome Eloise - Hope you like Rugby</a:t>
            </a:r>
          </a:p>
        </p:txBody>
      </p:sp>
    </p:spTree>
    <p:extLst>
      <p:ext uri="{BB962C8B-B14F-4D97-AF65-F5344CB8AC3E}">
        <p14:creationId xmlns:p14="http://schemas.microsoft.com/office/powerpoint/2010/main" val="12119401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31EAE8-398D-3147-802E-B5AF9B7194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Default Parameter Values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E91EBA0-3AE4-1F4C-891D-3F3D5F55EC0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Can have default parameter values</a:t>
            </a:r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  <a:p>
            <a:pPr lvl="1"/>
            <a:r>
              <a:rPr lang="en-US" sz="2000" dirty="0"/>
              <a:t>Now call with one or two parameters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13570E4-04B1-2640-9031-7357568088A1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04/12/2023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839A92-D74D-CC49-85B2-190D2E7D8538}"/>
              </a:ext>
            </a:extLst>
          </p:cNvPr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functions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72E9E0A-4DE9-4A45-9E48-78BA727F34A2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defRPr/>
            </a:pPr>
            <a:fld id="{18317CFC-9530-4DD8-A082-6933CE16E3A3}" type="slidenum">
              <a:rPr lang="en-GB" smtClean="0"/>
              <a:pPr>
                <a:defRPr/>
              </a:pPr>
              <a:t>6</a:t>
            </a:fld>
            <a:endParaRPr lang="en-GB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F632772-CFE6-D944-81F3-B1F7FA37CDC5}"/>
              </a:ext>
            </a:extLst>
          </p:cNvPr>
          <p:cNvSpPr txBox="1"/>
          <p:nvPr/>
        </p:nvSpPr>
        <p:spPr>
          <a:xfrm>
            <a:off x="1277928" y="2255505"/>
            <a:ext cx="6336704" cy="64633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def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greeter(name, message = '</a:t>
            </a:r>
            <a:r>
              <a:rPr lang="en-GB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Live Long and Prosper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'):</a:t>
            </a:r>
            <a:b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   print('</a:t>
            </a:r>
            <a:r>
              <a:rPr lang="en-GB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Welcome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', name, '</a:t>
            </a:r>
            <a:r>
              <a:rPr lang="en-GB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', message)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0776F27-4816-9C47-9CE4-A46F4BB51D39}"/>
              </a:ext>
            </a:extLst>
          </p:cNvPr>
          <p:cNvSpPr txBox="1"/>
          <p:nvPr/>
        </p:nvSpPr>
        <p:spPr>
          <a:xfrm>
            <a:off x="1271662" y="3971065"/>
            <a:ext cx="4473426" cy="64633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greeter('</a:t>
            </a:r>
            <a:r>
              <a:rPr lang="en-GB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Eloise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')</a:t>
            </a:r>
            <a:b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greeter('</a:t>
            </a:r>
            <a:r>
              <a:rPr lang="en-GB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Eloise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', 'Hope you </a:t>
            </a:r>
            <a:r>
              <a:rPr lang="en-GB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like Rugby')</a:t>
            </a:r>
            <a:endParaRPr lang="en-GB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8AA8221-6A99-8044-BC4D-89C10FF188A6}"/>
              </a:ext>
            </a:extLst>
          </p:cNvPr>
          <p:cNvSpPr txBox="1"/>
          <p:nvPr/>
        </p:nvSpPr>
        <p:spPr>
          <a:xfrm>
            <a:off x="4933595" y="4720296"/>
            <a:ext cx="4027120" cy="584775"/>
          </a:xfrm>
          <a:prstGeom prst="rect">
            <a:avLst/>
          </a:prstGeom>
          <a:solidFill>
            <a:srgbClr val="BEFFBE"/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r>
              <a:rPr lang="en-GB" sz="1600" dirty="0">
                <a:solidFill>
                  <a:schemeClr val="tx1"/>
                </a:solidFill>
              </a:rPr>
              <a:t>Welcome Eloise - Live Long and Prosper</a:t>
            </a:r>
          </a:p>
          <a:p>
            <a:r>
              <a:rPr lang="en-GB" sz="1600" dirty="0">
                <a:solidFill>
                  <a:schemeClr val="tx1"/>
                </a:solidFill>
              </a:rPr>
              <a:t>Welcome Eloise - Hope you like Rugby</a:t>
            </a:r>
          </a:p>
        </p:txBody>
      </p:sp>
    </p:spTree>
    <p:extLst>
      <p:ext uri="{BB962C8B-B14F-4D97-AF65-F5344CB8AC3E}">
        <p14:creationId xmlns:p14="http://schemas.microsoft.com/office/powerpoint/2010/main" val="29786210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6FBB06-F4EB-3D4D-A55E-B905811859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Default Parameter values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4FFFC5E-3C0B-6C42-BAEA-E43FD9E4690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Two concepts</a:t>
            </a:r>
          </a:p>
          <a:p>
            <a:pPr lvl="1"/>
            <a:r>
              <a:rPr lang="en-GB" sz="2000" dirty="0">
                <a:solidFill>
                  <a:srgbClr val="0000FF"/>
                </a:solidFill>
              </a:rPr>
              <a:t>mandatory</a:t>
            </a:r>
            <a:r>
              <a:rPr lang="en-GB" sz="2000" dirty="0"/>
              <a:t> parameters and </a:t>
            </a:r>
            <a:r>
              <a:rPr lang="en-GB" sz="2000" dirty="0">
                <a:solidFill>
                  <a:srgbClr val="0000FF"/>
                </a:solidFill>
              </a:rPr>
              <a:t>optional</a:t>
            </a:r>
            <a:r>
              <a:rPr lang="en-GB" sz="2000" dirty="0"/>
              <a:t> parameters</a:t>
            </a:r>
          </a:p>
          <a:p>
            <a:r>
              <a:rPr lang="en-GB" sz="2400" dirty="0"/>
              <a:t>Optional parameters have a default value</a:t>
            </a:r>
            <a:endParaRPr lang="en-GB" dirty="0"/>
          </a:p>
          <a:p>
            <a:r>
              <a:rPr lang="en-US" sz="2400" dirty="0"/>
              <a:t>Note </a:t>
            </a:r>
            <a:r>
              <a:rPr lang="en-GB" sz="2400" dirty="0"/>
              <a:t>once one parameter has a default value </a:t>
            </a:r>
          </a:p>
          <a:p>
            <a:pPr lvl="1"/>
            <a:r>
              <a:rPr lang="en-GB" sz="2000" dirty="0"/>
              <a:t>all parameters to the right must also have default valu</a:t>
            </a:r>
            <a:r>
              <a:rPr lang="en-GB" dirty="0"/>
              <a:t>es</a:t>
            </a:r>
          </a:p>
          <a:p>
            <a:pPr lvl="3"/>
            <a:endParaRPr lang="en-GB" sz="1400" dirty="0"/>
          </a:p>
          <a:p>
            <a:pPr lvl="3"/>
            <a:endParaRPr lang="en-GB" dirty="0"/>
          </a:p>
          <a:p>
            <a:pPr lvl="3"/>
            <a:endParaRPr lang="en-GB" dirty="0"/>
          </a:p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9613681-B747-3945-B069-56EC5DEA4B5B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04/12/2023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9052233-13C1-5F44-B68A-467BED5A5646}"/>
              </a:ext>
            </a:extLst>
          </p:cNvPr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functions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D7D0B2F-4D93-7647-9D3C-ADF2CFA0EAE0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defRPr/>
            </a:pPr>
            <a:fld id="{18317CFC-9530-4DD8-A082-6933CE16E3A3}" type="slidenum">
              <a:rPr lang="en-GB" smtClean="0"/>
              <a:pPr>
                <a:defRPr/>
              </a:pPr>
              <a:t>7</a:t>
            </a:fld>
            <a:endParaRPr lang="en-GB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EFD8B08-C95C-4C4E-B1FE-712B43D3F9B8}"/>
              </a:ext>
            </a:extLst>
          </p:cNvPr>
          <p:cNvSpPr txBox="1"/>
          <p:nvPr/>
        </p:nvSpPr>
        <p:spPr>
          <a:xfrm>
            <a:off x="2432720" y="4375012"/>
            <a:ext cx="5280480" cy="175432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def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greeter(name, </a:t>
            </a:r>
          </a:p>
          <a:p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                  </a:t>
            </a:r>
            <a:r>
              <a:rPr lang="en-GB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title = '</a:t>
            </a:r>
            <a:r>
              <a:rPr lang="en-GB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Dr</a:t>
            </a:r>
            <a:r>
              <a:rPr lang="en-GB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', </a:t>
            </a:r>
          </a:p>
          <a:p>
            <a:r>
              <a:rPr lang="en-GB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                  prompt = '</a:t>
            </a:r>
            <a:r>
              <a:rPr lang="en-GB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Welcome</a:t>
            </a:r>
            <a:r>
              <a:rPr lang="en-GB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', </a:t>
            </a:r>
          </a:p>
          <a:p>
            <a:r>
              <a:rPr lang="en-GB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                  message = '</a:t>
            </a:r>
            <a:r>
              <a:rPr lang="en-GB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Live Long and Prosper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'):</a:t>
            </a:r>
            <a:b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   print(prompt, title, name, '</a:t>
            </a:r>
            <a:r>
              <a:rPr lang="en-GB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', message)</a:t>
            </a:r>
          </a:p>
          <a:p>
            <a:endParaRPr lang="en-GB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05958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6FBB06-F4EB-3D4D-A55E-B905811859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Named Parameters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4FFFC5E-3C0B-6C42-BAEA-E43FD9E4690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400" dirty="0"/>
              <a:t>Can select which parameters to use via the parameter </a:t>
            </a:r>
            <a:r>
              <a:rPr lang="en-GB" sz="2400" i="1" dirty="0"/>
              <a:t>names</a:t>
            </a:r>
          </a:p>
          <a:p>
            <a:pPr lvl="1"/>
            <a:r>
              <a:rPr lang="en-GB" sz="2000" i="1" dirty="0"/>
              <a:t>aka named parameters</a:t>
            </a:r>
            <a:r>
              <a:rPr lang="en-GB" sz="2000" dirty="0"/>
              <a:t> </a:t>
            </a:r>
          </a:p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9613681-B747-3945-B069-56EC5DEA4B5B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04/12/2023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9052233-13C1-5F44-B68A-467BED5A5646}"/>
              </a:ext>
            </a:extLst>
          </p:cNvPr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functions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D7D0B2F-4D93-7647-9D3C-ADF2CFA0EAE0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defRPr/>
            </a:pPr>
            <a:fld id="{18317CFC-9530-4DD8-A082-6933CE16E3A3}" type="slidenum">
              <a:rPr lang="en-GB" smtClean="0"/>
              <a:pPr>
                <a:defRPr/>
              </a:pPr>
              <a:t>8</a:t>
            </a:fld>
            <a:endParaRPr lang="en-GB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4919BC7-2B6C-8542-9F67-F169C9F04D37}"/>
              </a:ext>
            </a:extLst>
          </p:cNvPr>
          <p:cNvSpPr txBox="1"/>
          <p:nvPr/>
        </p:nvSpPr>
        <p:spPr>
          <a:xfrm>
            <a:off x="1064568" y="3573016"/>
            <a:ext cx="5904656" cy="147732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greeter('</a:t>
            </a:r>
            <a:r>
              <a:rPr lang="en-GB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Lloyd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', message = '</a:t>
            </a:r>
            <a:r>
              <a:rPr lang="en-GB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 like Python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’)</a:t>
            </a:r>
          </a:p>
          <a:p>
            <a:endParaRPr lang="en-GB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greeter(name = '</a:t>
            </a:r>
            <a:r>
              <a:rPr lang="en-GB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Lloyd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', message = '</a:t>
            </a:r>
            <a:r>
              <a:rPr lang="en-GB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 like Python'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endParaRPr lang="en-GB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greeter(message = '</a:t>
            </a:r>
            <a:r>
              <a:rPr lang="en-GB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 like Python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', name = '</a:t>
            </a:r>
            <a:r>
              <a:rPr lang="en-GB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Lloyd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')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2FC9BC9-043E-1548-9FB6-985CBCBF0BA3}"/>
              </a:ext>
            </a:extLst>
          </p:cNvPr>
          <p:cNvSpPr txBox="1"/>
          <p:nvPr/>
        </p:nvSpPr>
        <p:spPr>
          <a:xfrm>
            <a:off x="4808984" y="5276355"/>
            <a:ext cx="3669741" cy="338554"/>
          </a:xfrm>
          <a:prstGeom prst="rect">
            <a:avLst/>
          </a:prstGeom>
          <a:solidFill>
            <a:srgbClr val="BEFFBE"/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r>
              <a:rPr lang="en-GB" sz="1600" dirty="0">
                <a:solidFill>
                  <a:schemeClr val="tx1"/>
                </a:solidFill>
              </a:rPr>
              <a:t>Welcome Dr Lloyd - We like Python</a:t>
            </a:r>
          </a:p>
        </p:txBody>
      </p:sp>
    </p:spTree>
    <p:extLst>
      <p:ext uri="{BB962C8B-B14F-4D97-AF65-F5344CB8AC3E}">
        <p14:creationId xmlns:p14="http://schemas.microsoft.com/office/powerpoint/2010/main" val="303418074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A41B08-B089-3C4D-A5D9-788B5AD157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Returning Values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38D72AD-903B-3D47-80AA-4717D3E50C7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Can return a value using </a:t>
            </a:r>
            <a:r>
              <a:rPr lang="en-US" sz="2400" dirty="0">
                <a:latin typeface="Courier" pitchFamily="2" charset="0"/>
              </a:rPr>
              <a:t>return</a:t>
            </a:r>
            <a:r>
              <a:rPr lang="en-US" sz="2400" dirty="0"/>
              <a:t> statement</a:t>
            </a:r>
          </a:p>
          <a:p>
            <a:endParaRPr lang="en-US" dirty="0"/>
          </a:p>
          <a:p>
            <a:r>
              <a:rPr lang="en-US" sz="2400" dirty="0"/>
              <a:t>Execute by providing argument value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F9466F0-3F48-3B45-A7B1-34D031A33EA4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04/12/2023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0C3882B-975D-4846-A914-8C1453CBF9A7}"/>
              </a:ext>
            </a:extLst>
          </p:cNvPr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functions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55E5A5-8A5C-834E-AA19-9067254F2822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defRPr/>
            </a:pPr>
            <a:fld id="{18317CFC-9530-4DD8-A082-6933CE16E3A3}" type="slidenum">
              <a:rPr lang="en-GB" smtClean="0"/>
              <a:pPr>
                <a:defRPr/>
              </a:pPr>
              <a:t>9</a:t>
            </a:fld>
            <a:endParaRPr lang="en-GB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BE356A2-BB19-4C40-B389-C774F3B5611D}"/>
              </a:ext>
            </a:extLst>
          </p:cNvPr>
          <p:cNvSpPr txBox="1"/>
          <p:nvPr/>
        </p:nvSpPr>
        <p:spPr>
          <a:xfrm>
            <a:off x="1712641" y="2132856"/>
            <a:ext cx="2016224" cy="64633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def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square(n):</a:t>
            </a:r>
            <a:b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   </a:t>
            </a:r>
            <a:r>
              <a:rPr lang="en-GB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return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n * n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41C3FEE-2E5E-884D-B776-2995212265D6}"/>
              </a:ext>
            </a:extLst>
          </p:cNvPr>
          <p:cNvSpPr txBox="1"/>
          <p:nvPr/>
        </p:nvSpPr>
        <p:spPr>
          <a:xfrm>
            <a:off x="1280591" y="3476317"/>
            <a:ext cx="7597625" cy="286232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 Store result from square in a variable</a:t>
            </a:r>
            <a:b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result = square(4)</a:t>
            </a:r>
            <a:b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print(result)</a:t>
            </a:r>
          </a:p>
          <a:p>
            <a:b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 Send the result from square immediately to another function</a:t>
            </a:r>
            <a:b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print(square(5))</a:t>
            </a:r>
          </a:p>
          <a:p>
            <a:b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 Use the result returned from square in a conditional expression</a:t>
            </a:r>
            <a:b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if 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square(3) &lt; 15:</a:t>
            </a:r>
          </a:p>
          <a:p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   print('</a:t>
            </a:r>
            <a:r>
              <a:rPr lang="en-GB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Still less than 15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')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7E9B453-EF45-C747-808B-241A20DDA136}"/>
              </a:ext>
            </a:extLst>
          </p:cNvPr>
          <p:cNvSpPr txBox="1"/>
          <p:nvPr/>
        </p:nvSpPr>
        <p:spPr>
          <a:xfrm>
            <a:off x="7705674" y="5883543"/>
            <a:ext cx="1476945" cy="738664"/>
          </a:xfrm>
          <a:prstGeom prst="rect">
            <a:avLst/>
          </a:prstGeom>
          <a:solidFill>
            <a:srgbClr val="BEFFBE"/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r>
              <a:rPr lang="en-GB" sz="1400" dirty="0">
                <a:solidFill>
                  <a:schemeClr val="tx1"/>
                </a:solidFill>
              </a:rPr>
              <a:t>16</a:t>
            </a:r>
          </a:p>
          <a:p>
            <a:r>
              <a:rPr lang="en-GB" sz="1400" dirty="0">
                <a:solidFill>
                  <a:schemeClr val="tx1"/>
                </a:solidFill>
              </a:rPr>
              <a:t>25</a:t>
            </a:r>
          </a:p>
          <a:p>
            <a:r>
              <a:rPr lang="en-GB" sz="1400" dirty="0">
                <a:solidFill>
                  <a:schemeClr val="tx1"/>
                </a:solidFill>
              </a:rPr>
              <a:t>Still less than 15</a:t>
            </a:r>
          </a:p>
        </p:txBody>
      </p:sp>
    </p:spTree>
    <p:extLst>
      <p:ext uri="{BB962C8B-B14F-4D97-AF65-F5344CB8AC3E}">
        <p14:creationId xmlns:p14="http://schemas.microsoft.com/office/powerpoint/2010/main" val="4149777909"/>
      </p:ext>
    </p:extLst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Garamond"/>
        <a:ea typeface="Arial Unicode MS"/>
        <a:cs typeface="Arial Unicode MS"/>
      </a:majorFont>
      <a:minorFont>
        <a:latin typeface="Verdana"/>
        <a:ea typeface="Arial Unicode MS"/>
        <a:cs typeface="Arial Unicode M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Arial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ea typeface="Arial Unicode MS" pitchFamily="34" charset="-128"/>
            <a:cs typeface="Arial Unicode MS" pitchFamily="34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Arial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ea typeface="Arial Unicode MS" pitchFamily="34" charset="-128"/>
            <a:cs typeface="Arial Unicode MS" pitchFamily="34" charset="-128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Garamond"/>
        <a:ea typeface="Arial Unicode MS"/>
        <a:cs typeface="Arial Unicode MS"/>
      </a:majorFont>
      <a:minorFont>
        <a:latin typeface="Verdana"/>
        <a:ea typeface="Arial Unicode MS"/>
        <a:cs typeface="Arial Unicode M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Arial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ea typeface="Arial Unicode MS" pitchFamily="34" charset="-128"/>
            <a:cs typeface="Arial Unicode MS" pitchFamily="34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Arial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ea typeface="Arial Unicode MS" pitchFamily="34" charset="-128"/>
            <a:cs typeface="Arial Unicode MS" pitchFamily="34" charset="-128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314</TotalTime>
  <Words>798</Words>
  <Application>Microsoft Macintosh PowerPoint</Application>
  <PresentationFormat>A4 Paper (210x297 mm)</PresentationFormat>
  <Paragraphs>162</Paragraphs>
  <Slides>12</Slides>
  <Notes>5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0</vt:i4>
      </vt:variant>
      <vt:variant>
        <vt:lpstr>Slide Titles</vt:lpstr>
      </vt:variant>
      <vt:variant>
        <vt:i4>12</vt:i4>
      </vt:variant>
    </vt:vector>
  </HeadingPairs>
  <TitlesOfParts>
    <vt:vector size="20" baseType="lpstr">
      <vt:lpstr>Arial</vt:lpstr>
      <vt:lpstr>Courier</vt:lpstr>
      <vt:lpstr>Garamond</vt:lpstr>
      <vt:lpstr>Times New Roman</vt:lpstr>
      <vt:lpstr>Verdana</vt:lpstr>
      <vt:lpstr>Wingdings</vt:lpstr>
      <vt:lpstr>Default Design</vt:lpstr>
      <vt:lpstr>1_Default Design</vt:lpstr>
      <vt:lpstr>Python Functions</vt:lpstr>
      <vt:lpstr>Plan for Session</vt:lpstr>
      <vt:lpstr>Defining Functions</vt:lpstr>
      <vt:lpstr>Example Functions</vt:lpstr>
      <vt:lpstr>Multiple Parameters</vt:lpstr>
      <vt:lpstr>Default Parameter Values</vt:lpstr>
      <vt:lpstr>Default Parameter values</vt:lpstr>
      <vt:lpstr>Named Parameters</vt:lpstr>
      <vt:lpstr>Returning Values </vt:lpstr>
      <vt:lpstr>Returning Multiple Values</vt:lpstr>
      <vt:lpstr>Example Built-in Functions</vt:lpstr>
      <vt:lpstr>Questions?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jh</dc:creator>
  <cp:lastModifiedBy>Kevin Cunningham</cp:lastModifiedBy>
  <cp:revision>84</cp:revision>
  <cp:lastPrinted>2023-12-04T10:38:48Z</cp:lastPrinted>
  <dcterms:modified xsi:type="dcterms:W3CDTF">2026-02-17T08:56:34Z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3e846ac8-2f35-49ff-a0d4-7a2bca5159e6_Enabled">
    <vt:lpwstr>true</vt:lpwstr>
  </property>
  <property fmtid="{D5CDD505-2E9C-101B-9397-08002B2CF9AE}" pid="3" name="MSIP_Label_3e846ac8-2f35-49ff-a0d4-7a2bca5159e6_SetDate">
    <vt:lpwstr>2026-02-17T08:56:34Z</vt:lpwstr>
  </property>
  <property fmtid="{D5CDD505-2E9C-101B-9397-08002B2CF9AE}" pid="4" name="MSIP_Label_3e846ac8-2f35-49ff-a0d4-7a2bca5159e6_Method">
    <vt:lpwstr>Standard</vt:lpwstr>
  </property>
  <property fmtid="{D5CDD505-2E9C-101B-9397-08002B2CF9AE}" pid="5" name="MSIP_Label_3e846ac8-2f35-49ff-a0d4-7a2bca5159e6_Name">
    <vt:lpwstr>Public</vt:lpwstr>
  </property>
  <property fmtid="{D5CDD505-2E9C-101B-9397-08002B2CF9AE}" pid="6" name="MSIP_Label_3e846ac8-2f35-49ff-a0d4-7a2bca5159e6_SiteId">
    <vt:lpwstr>c833c1d6-dac1-4651-a837-b02f69588349</vt:lpwstr>
  </property>
  <property fmtid="{D5CDD505-2E9C-101B-9397-08002B2CF9AE}" pid="7" name="MSIP_Label_3e846ac8-2f35-49ff-a0d4-7a2bca5159e6_ActionId">
    <vt:lpwstr>5fbd8297-15fb-4ad5-a23d-672a44e48383</vt:lpwstr>
  </property>
  <property fmtid="{D5CDD505-2E9C-101B-9397-08002B2CF9AE}" pid="8" name="MSIP_Label_3e846ac8-2f35-49ff-a0d4-7a2bca5159e6_ContentBits">
    <vt:lpwstr>0</vt:lpwstr>
  </property>
  <property fmtid="{D5CDD505-2E9C-101B-9397-08002B2CF9AE}" pid="9" name="MSIP_Label_3e846ac8-2f35-49ff-a0d4-7a2bca5159e6_Tag">
    <vt:lpwstr>50, 3, 0, 1</vt:lpwstr>
  </property>
</Properties>
</file>