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 id="2147483649" r:id="rId2"/>
  </p:sldMasterIdLst>
  <p:notesMasterIdLst>
    <p:notesMasterId r:id="rId19"/>
  </p:notesMasterIdLst>
  <p:handoutMasterIdLst>
    <p:handoutMasterId r:id="rId20"/>
  </p:handoutMasterIdLst>
  <p:sldIdLst>
    <p:sldId id="256" r:id="rId3"/>
    <p:sldId id="335" r:id="rId4"/>
    <p:sldId id="331" r:id="rId5"/>
    <p:sldId id="332" r:id="rId6"/>
    <p:sldId id="333" r:id="rId7"/>
    <p:sldId id="336" r:id="rId8"/>
    <p:sldId id="337" r:id="rId9"/>
    <p:sldId id="338" r:id="rId10"/>
    <p:sldId id="339" r:id="rId11"/>
    <p:sldId id="351" r:id="rId12"/>
    <p:sldId id="352" r:id="rId13"/>
    <p:sldId id="330" r:id="rId14"/>
    <p:sldId id="353" r:id="rId15"/>
    <p:sldId id="354" r:id="rId16"/>
    <p:sldId id="350" r:id="rId17"/>
    <p:sldId id="334" r:id="rId18"/>
  </p:sldIdLst>
  <p:sldSz cx="9906000" cy="6858000" type="A4"/>
  <p:notesSz cx="7086600" cy="10221913"/>
  <p:defaultTextStyle>
    <a:defPPr>
      <a:defRPr lang="en-GB"/>
    </a:defPPr>
    <a:lvl1pPr algn="l" defTabSz="449263" rtl="0" eaLnBrk="0" fontAlgn="base" hangingPunct="0">
      <a:spcBef>
        <a:spcPct val="0"/>
      </a:spcBef>
      <a:spcAft>
        <a:spcPct val="0"/>
      </a:spcAft>
      <a:buClr>
        <a:srgbClr val="000000"/>
      </a:buClr>
      <a:buSzPct val="100000"/>
      <a:buFont typeface="Arial" charset="0"/>
      <a:defRPr kern="1200">
        <a:solidFill>
          <a:schemeClr val="bg1"/>
        </a:solidFill>
        <a:latin typeface="Arial" charset="0"/>
        <a:ea typeface="Arial Unicode MS" pitchFamily="34" charset="-128"/>
        <a:cs typeface="Arial Unicode MS" pitchFamily="34" charset="-128"/>
      </a:defRPr>
    </a:lvl1pPr>
    <a:lvl2pPr marL="457200" algn="l" defTabSz="449263" rtl="0" eaLnBrk="0" fontAlgn="base" hangingPunct="0">
      <a:spcBef>
        <a:spcPct val="0"/>
      </a:spcBef>
      <a:spcAft>
        <a:spcPct val="0"/>
      </a:spcAft>
      <a:buClr>
        <a:srgbClr val="000000"/>
      </a:buClr>
      <a:buSzPct val="100000"/>
      <a:buFont typeface="Arial" charset="0"/>
      <a:defRPr kern="1200">
        <a:solidFill>
          <a:schemeClr val="bg1"/>
        </a:solidFill>
        <a:latin typeface="Arial" charset="0"/>
        <a:ea typeface="Arial Unicode MS" pitchFamily="34" charset="-128"/>
        <a:cs typeface="Arial Unicode MS" pitchFamily="34" charset="-128"/>
      </a:defRPr>
    </a:lvl2pPr>
    <a:lvl3pPr marL="914400" algn="l" defTabSz="449263" rtl="0" eaLnBrk="0" fontAlgn="base" hangingPunct="0">
      <a:spcBef>
        <a:spcPct val="0"/>
      </a:spcBef>
      <a:spcAft>
        <a:spcPct val="0"/>
      </a:spcAft>
      <a:buClr>
        <a:srgbClr val="000000"/>
      </a:buClr>
      <a:buSzPct val="100000"/>
      <a:buFont typeface="Arial" charset="0"/>
      <a:defRPr kern="1200">
        <a:solidFill>
          <a:schemeClr val="bg1"/>
        </a:solidFill>
        <a:latin typeface="Arial" charset="0"/>
        <a:ea typeface="Arial Unicode MS" pitchFamily="34" charset="-128"/>
        <a:cs typeface="Arial Unicode MS" pitchFamily="34" charset="-128"/>
      </a:defRPr>
    </a:lvl3pPr>
    <a:lvl4pPr marL="1371600" algn="l" defTabSz="449263" rtl="0" eaLnBrk="0" fontAlgn="base" hangingPunct="0">
      <a:spcBef>
        <a:spcPct val="0"/>
      </a:spcBef>
      <a:spcAft>
        <a:spcPct val="0"/>
      </a:spcAft>
      <a:buClr>
        <a:srgbClr val="000000"/>
      </a:buClr>
      <a:buSzPct val="100000"/>
      <a:buFont typeface="Arial" charset="0"/>
      <a:defRPr kern="1200">
        <a:solidFill>
          <a:schemeClr val="bg1"/>
        </a:solidFill>
        <a:latin typeface="Arial" charset="0"/>
        <a:ea typeface="Arial Unicode MS" pitchFamily="34" charset="-128"/>
        <a:cs typeface="Arial Unicode MS" pitchFamily="34" charset="-128"/>
      </a:defRPr>
    </a:lvl4pPr>
    <a:lvl5pPr marL="1828800" algn="l" defTabSz="449263" rtl="0" eaLnBrk="0" fontAlgn="base" hangingPunct="0">
      <a:spcBef>
        <a:spcPct val="0"/>
      </a:spcBef>
      <a:spcAft>
        <a:spcPct val="0"/>
      </a:spcAft>
      <a:buClr>
        <a:srgbClr val="000000"/>
      </a:buClr>
      <a:buSzPct val="100000"/>
      <a:buFont typeface="Arial" charset="0"/>
      <a:defRPr kern="1200">
        <a:solidFill>
          <a:schemeClr val="bg1"/>
        </a:solidFill>
        <a:latin typeface="Arial" charset="0"/>
        <a:ea typeface="Arial Unicode MS" pitchFamily="34" charset="-128"/>
        <a:cs typeface="Arial Unicode MS" pitchFamily="34" charset="-128"/>
      </a:defRPr>
    </a:lvl5pPr>
    <a:lvl6pPr marL="2286000" algn="l" defTabSz="914400" rtl="0" eaLnBrk="1" latinLnBrk="0" hangingPunct="1">
      <a:defRPr kern="1200">
        <a:solidFill>
          <a:schemeClr val="bg1"/>
        </a:solidFill>
        <a:latin typeface="Arial" charset="0"/>
        <a:ea typeface="Arial Unicode MS" pitchFamily="34" charset="-128"/>
        <a:cs typeface="Arial Unicode MS" pitchFamily="34" charset="-128"/>
      </a:defRPr>
    </a:lvl6pPr>
    <a:lvl7pPr marL="2743200" algn="l" defTabSz="914400" rtl="0" eaLnBrk="1" latinLnBrk="0" hangingPunct="1">
      <a:defRPr kern="1200">
        <a:solidFill>
          <a:schemeClr val="bg1"/>
        </a:solidFill>
        <a:latin typeface="Arial" charset="0"/>
        <a:ea typeface="Arial Unicode MS" pitchFamily="34" charset="-128"/>
        <a:cs typeface="Arial Unicode MS" pitchFamily="34" charset="-128"/>
      </a:defRPr>
    </a:lvl7pPr>
    <a:lvl8pPr marL="3200400" algn="l" defTabSz="914400" rtl="0" eaLnBrk="1" latinLnBrk="0" hangingPunct="1">
      <a:defRPr kern="1200">
        <a:solidFill>
          <a:schemeClr val="bg1"/>
        </a:solidFill>
        <a:latin typeface="Arial" charset="0"/>
        <a:ea typeface="Arial Unicode MS" pitchFamily="34" charset="-128"/>
        <a:cs typeface="Arial Unicode MS" pitchFamily="34" charset="-128"/>
      </a:defRPr>
    </a:lvl8pPr>
    <a:lvl9pPr marL="3657600" algn="l" defTabSz="914400" rtl="0" eaLnBrk="1" latinLnBrk="0" hangingPunct="1">
      <a:defRPr kern="1200">
        <a:solidFill>
          <a:schemeClr val="bg1"/>
        </a:solidFill>
        <a:latin typeface="Arial" charset="0"/>
        <a:ea typeface="Arial Unicode MS" pitchFamily="34" charset="-128"/>
        <a:cs typeface="Arial Unicode MS" pitchFamily="34" charset="-128"/>
      </a:defRPr>
    </a:lvl9pPr>
  </p:defaultTextStyle>
  <p:extLst>
    <p:ext uri="{EFAFB233-063F-42B5-8137-9DF3F51BA10A}">
      <p15:sldGuideLst xmlns:p15="http://schemas.microsoft.com/office/powerpoint/2012/main">
        <p15:guide id="1" orient="horz" pos="2160" userDrawn="1">
          <p15:clr>
            <a:srgbClr val="A4A3A4"/>
          </p15:clr>
        </p15:guide>
        <p15:guide id="2" pos="3120" userDrawn="1">
          <p15:clr>
            <a:srgbClr val="A4A3A4"/>
          </p15:clr>
        </p15:guide>
      </p15:sldGuideLst>
    </p:ext>
    <p:ext uri="{2D200454-40CA-4A62-9FC3-DE9A4176ACB9}">
      <p15:notesGuideLst xmlns:p15="http://schemas.microsoft.com/office/powerpoint/2012/main">
        <p15:guide id="1" orient="horz" pos="3220">
          <p15:clr>
            <a:srgbClr val="A4A3A4"/>
          </p15:clr>
        </p15:guide>
        <p15:guide id="2" pos="2232">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47737" autoAdjust="0"/>
    <p:restoredTop sz="96654" autoAdjust="0"/>
  </p:normalViewPr>
  <p:slideViewPr>
    <p:cSldViewPr>
      <p:cViewPr varScale="1">
        <p:scale>
          <a:sx n="37" d="100"/>
          <a:sy n="37" d="100"/>
        </p:scale>
        <p:origin x="216" y="4160"/>
      </p:cViewPr>
      <p:guideLst>
        <p:guide orient="horz" pos="2160"/>
        <p:guide pos="312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9" d="100"/>
          <a:sy n="59" d="100"/>
        </p:scale>
        <p:origin x="-1752" y="-72"/>
      </p:cViewPr>
      <p:guideLst>
        <p:guide orient="horz" pos="3220"/>
        <p:guide pos="223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7394" name="Rectangle 2"/>
          <p:cNvSpPr>
            <a:spLocks noGrp="1" noChangeArrowheads="1"/>
          </p:cNvSpPr>
          <p:nvPr>
            <p:ph type="hdr" sz="quarter"/>
          </p:nvPr>
        </p:nvSpPr>
        <p:spPr bwMode="auto">
          <a:xfrm>
            <a:off x="0" y="0"/>
            <a:ext cx="3070225" cy="51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8902" tIns="49451" rIns="98902" bIns="49451" numCol="1" anchor="t" anchorCtr="0" compatLnSpc="1">
            <a:prstTxWarp prst="textNoShape">
              <a:avLst/>
            </a:prstTxWarp>
          </a:bodyPr>
          <a:lstStyle>
            <a:lvl1pPr defTabSz="485775">
              <a:defRPr sz="1300" smtClean="0">
                <a:solidFill>
                  <a:srgbClr val="000000"/>
                </a:solidFill>
              </a:defRPr>
            </a:lvl1pPr>
          </a:lstStyle>
          <a:p>
            <a:pPr>
              <a:defRPr/>
            </a:pPr>
            <a:endParaRPr lang="en-US"/>
          </a:p>
        </p:txBody>
      </p:sp>
      <p:sp>
        <p:nvSpPr>
          <p:cNvPr id="187395" name="Rectangle 3"/>
          <p:cNvSpPr>
            <a:spLocks noGrp="1" noChangeArrowheads="1"/>
          </p:cNvSpPr>
          <p:nvPr>
            <p:ph type="dt" sz="quarter" idx="1"/>
          </p:nvPr>
        </p:nvSpPr>
        <p:spPr bwMode="auto">
          <a:xfrm>
            <a:off x="4014788" y="0"/>
            <a:ext cx="3070225" cy="51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8902" tIns="49451" rIns="98902" bIns="49451" numCol="1" anchor="t" anchorCtr="0" compatLnSpc="1">
            <a:prstTxWarp prst="textNoShape">
              <a:avLst/>
            </a:prstTxWarp>
          </a:bodyPr>
          <a:lstStyle>
            <a:lvl1pPr algn="r" defTabSz="485775">
              <a:defRPr sz="1300" smtClean="0">
                <a:solidFill>
                  <a:srgbClr val="000000"/>
                </a:solidFill>
              </a:defRPr>
            </a:lvl1pPr>
          </a:lstStyle>
          <a:p>
            <a:pPr>
              <a:defRPr/>
            </a:pPr>
            <a:endParaRPr lang="en-US"/>
          </a:p>
        </p:txBody>
      </p:sp>
      <p:sp>
        <p:nvSpPr>
          <p:cNvPr id="187396" name="Rectangle 4"/>
          <p:cNvSpPr>
            <a:spLocks noGrp="1" noChangeArrowheads="1"/>
          </p:cNvSpPr>
          <p:nvPr>
            <p:ph type="ftr" sz="quarter" idx="2"/>
          </p:nvPr>
        </p:nvSpPr>
        <p:spPr bwMode="auto">
          <a:xfrm>
            <a:off x="0" y="9709150"/>
            <a:ext cx="3070225" cy="51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8902" tIns="49451" rIns="98902" bIns="49451" numCol="1" anchor="b" anchorCtr="0" compatLnSpc="1">
            <a:prstTxWarp prst="textNoShape">
              <a:avLst/>
            </a:prstTxWarp>
          </a:bodyPr>
          <a:lstStyle>
            <a:lvl1pPr defTabSz="485775">
              <a:defRPr sz="1300" smtClean="0">
                <a:solidFill>
                  <a:srgbClr val="000000"/>
                </a:solidFill>
              </a:defRPr>
            </a:lvl1pPr>
          </a:lstStyle>
          <a:p>
            <a:pPr>
              <a:defRPr/>
            </a:pPr>
            <a:endParaRPr lang="en-US"/>
          </a:p>
        </p:txBody>
      </p:sp>
      <p:sp>
        <p:nvSpPr>
          <p:cNvPr id="187397" name="Rectangle 5"/>
          <p:cNvSpPr>
            <a:spLocks noGrp="1" noChangeArrowheads="1"/>
          </p:cNvSpPr>
          <p:nvPr>
            <p:ph type="sldNum" sz="quarter" idx="3"/>
          </p:nvPr>
        </p:nvSpPr>
        <p:spPr bwMode="auto">
          <a:xfrm>
            <a:off x="4014788" y="9709150"/>
            <a:ext cx="3070225" cy="51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8902" tIns="49451" rIns="98902" bIns="49451" numCol="1" anchor="b" anchorCtr="0" compatLnSpc="1">
            <a:prstTxWarp prst="textNoShape">
              <a:avLst/>
            </a:prstTxWarp>
          </a:bodyPr>
          <a:lstStyle>
            <a:lvl1pPr algn="r" defTabSz="485775">
              <a:defRPr sz="1300" smtClean="0">
                <a:solidFill>
                  <a:srgbClr val="000000"/>
                </a:solidFill>
              </a:defRPr>
            </a:lvl1pPr>
          </a:lstStyle>
          <a:p>
            <a:pPr>
              <a:defRPr/>
            </a:pPr>
            <a:fld id="{9CBFC2FC-AB15-4A86-A090-42EA9D9D8103}" type="slidenum">
              <a:rPr lang="en-US"/>
              <a:pPr>
                <a:defRPr/>
              </a:pPr>
              <a:t>‹#›</a:t>
            </a:fld>
            <a:endParaRPr lang="en-US"/>
          </a:p>
        </p:txBody>
      </p:sp>
    </p:spTree>
    <p:extLst>
      <p:ext uri="{BB962C8B-B14F-4D97-AF65-F5344CB8AC3E}">
        <p14:creationId xmlns:p14="http://schemas.microsoft.com/office/powerpoint/2010/main" val="9315174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170" name="AutoShape 1"/>
          <p:cNvSpPr>
            <a:spLocks noChangeArrowheads="1"/>
          </p:cNvSpPr>
          <p:nvPr/>
        </p:nvSpPr>
        <p:spPr bwMode="auto">
          <a:xfrm>
            <a:off x="0" y="0"/>
            <a:ext cx="7086600" cy="10221913"/>
          </a:xfrm>
          <a:prstGeom prst="roundRect">
            <a:avLst>
              <a:gd name="adj" fmla="val 23"/>
            </a:avLst>
          </a:pr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3074" name="Rectangle 2"/>
          <p:cNvSpPr>
            <a:spLocks noGrp="1" noChangeArrowheads="1"/>
          </p:cNvSpPr>
          <p:nvPr>
            <p:ph type="hdr"/>
          </p:nvPr>
        </p:nvSpPr>
        <p:spPr bwMode="auto">
          <a:xfrm>
            <a:off x="0" y="0"/>
            <a:ext cx="3068638" cy="5095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7344" tIns="50619" rIns="97344" bIns="50619" numCol="1" anchor="t" anchorCtr="0" compatLnSpc="1">
            <a:prstTxWarp prst="textNoShape">
              <a:avLst/>
            </a:prstTxWarp>
          </a:bodyPr>
          <a:lstStyle>
            <a:lvl1pPr defTabSz="485775" eaLnBrk="1">
              <a:buSzPct val="45000"/>
              <a:buFont typeface="Wingdings" pitchFamily="2" charset="2"/>
              <a:buNone/>
              <a:tabLst>
                <a:tab pos="782638" algn="l"/>
                <a:tab pos="1565275" algn="l"/>
                <a:tab pos="2349500" algn="l"/>
                <a:tab pos="3132138" algn="l"/>
              </a:tabLst>
              <a:defRPr sz="1300" smtClean="0">
                <a:solidFill>
                  <a:srgbClr val="000000"/>
                </a:solidFill>
                <a:latin typeface="Times New Roman" pitchFamily="18" charset="0"/>
              </a:defRPr>
            </a:lvl1pPr>
          </a:lstStyle>
          <a:p>
            <a:pPr>
              <a:defRPr/>
            </a:pPr>
            <a:endParaRPr lang="en-GB"/>
          </a:p>
        </p:txBody>
      </p:sp>
      <p:sp>
        <p:nvSpPr>
          <p:cNvPr id="3075" name="Rectangle 3"/>
          <p:cNvSpPr>
            <a:spLocks noGrp="1" noChangeArrowheads="1"/>
          </p:cNvSpPr>
          <p:nvPr>
            <p:ph type="dt"/>
          </p:nvPr>
        </p:nvSpPr>
        <p:spPr bwMode="auto">
          <a:xfrm>
            <a:off x="4014788" y="0"/>
            <a:ext cx="3068637" cy="5095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7344" tIns="50619" rIns="97344" bIns="50619" numCol="1" anchor="t" anchorCtr="0" compatLnSpc="1">
            <a:prstTxWarp prst="textNoShape">
              <a:avLst/>
            </a:prstTxWarp>
          </a:bodyPr>
          <a:lstStyle>
            <a:lvl1pPr algn="r" defTabSz="485775" eaLnBrk="1">
              <a:buSzPct val="45000"/>
              <a:buFont typeface="Wingdings" pitchFamily="2" charset="2"/>
              <a:buNone/>
              <a:tabLst>
                <a:tab pos="782638" algn="l"/>
                <a:tab pos="1565275" algn="l"/>
                <a:tab pos="2349500" algn="l"/>
                <a:tab pos="3132138" algn="l"/>
              </a:tabLst>
              <a:defRPr sz="1300" smtClean="0">
                <a:solidFill>
                  <a:srgbClr val="000000"/>
                </a:solidFill>
                <a:latin typeface="Times New Roman" pitchFamily="18" charset="0"/>
              </a:defRPr>
            </a:lvl1pPr>
          </a:lstStyle>
          <a:p>
            <a:pPr>
              <a:defRPr/>
            </a:pPr>
            <a:endParaRPr lang="en-GB"/>
          </a:p>
        </p:txBody>
      </p:sp>
      <p:sp>
        <p:nvSpPr>
          <p:cNvPr id="7173" name="Rectangle 4"/>
          <p:cNvSpPr>
            <a:spLocks noGrp="1" noRot="1" noChangeAspect="1" noChangeArrowheads="1"/>
          </p:cNvSpPr>
          <p:nvPr>
            <p:ph type="sldImg"/>
          </p:nvPr>
        </p:nvSpPr>
        <p:spPr bwMode="auto">
          <a:xfrm>
            <a:off x="776288" y="766763"/>
            <a:ext cx="5532437" cy="3830637"/>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p:cNvSpPr>
          <p:nvPr>
            <p:ph type="body"/>
          </p:nvPr>
        </p:nvSpPr>
        <p:spPr bwMode="auto">
          <a:xfrm>
            <a:off x="708025" y="4856163"/>
            <a:ext cx="5668963" cy="4597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7344" tIns="50619" rIns="97344" bIns="50619" numCol="1" anchor="t" anchorCtr="0" compatLnSpc="1">
            <a:prstTxWarp prst="textNoShape">
              <a:avLst/>
            </a:prstTxWarp>
          </a:bodyPr>
          <a:lstStyle/>
          <a:p>
            <a:pPr lvl="0"/>
            <a:endParaRPr lang="en-US" noProof="0"/>
          </a:p>
        </p:txBody>
      </p:sp>
      <p:sp>
        <p:nvSpPr>
          <p:cNvPr id="3078" name="Rectangle 6"/>
          <p:cNvSpPr>
            <a:spLocks noGrp="1" noChangeArrowheads="1"/>
          </p:cNvSpPr>
          <p:nvPr>
            <p:ph type="ftr"/>
          </p:nvPr>
        </p:nvSpPr>
        <p:spPr bwMode="auto">
          <a:xfrm>
            <a:off x="0" y="9709150"/>
            <a:ext cx="3068638" cy="5095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7344" tIns="50619" rIns="97344" bIns="50619" numCol="1" anchor="b" anchorCtr="0" compatLnSpc="1">
            <a:prstTxWarp prst="textNoShape">
              <a:avLst/>
            </a:prstTxWarp>
          </a:bodyPr>
          <a:lstStyle>
            <a:lvl1pPr defTabSz="485775" eaLnBrk="1">
              <a:buSzPct val="45000"/>
              <a:buFont typeface="Wingdings" pitchFamily="2" charset="2"/>
              <a:buNone/>
              <a:tabLst>
                <a:tab pos="782638" algn="l"/>
                <a:tab pos="1565275" algn="l"/>
                <a:tab pos="2349500" algn="l"/>
                <a:tab pos="3132138" algn="l"/>
              </a:tabLst>
              <a:defRPr sz="1300" smtClean="0">
                <a:solidFill>
                  <a:srgbClr val="000000"/>
                </a:solidFill>
                <a:latin typeface="Times New Roman" pitchFamily="18" charset="0"/>
              </a:defRPr>
            </a:lvl1pPr>
          </a:lstStyle>
          <a:p>
            <a:pPr>
              <a:defRPr/>
            </a:pPr>
            <a:endParaRPr lang="en-GB"/>
          </a:p>
        </p:txBody>
      </p:sp>
      <p:sp>
        <p:nvSpPr>
          <p:cNvPr id="3079" name="Rectangle 7"/>
          <p:cNvSpPr>
            <a:spLocks noGrp="1" noChangeArrowheads="1"/>
          </p:cNvSpPr>
          <p:nvPr>
            <p:ph type="sldNum"/>
          </p:nvPr>
        </p:nvSpPr>
        <p:spPr bwMode="auto">
          <a:xfrm>
            <a:off x="4014788" y="9709150"/>
            <a:ext cx="3068637" cy="5095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7344" tIns="50619" rIns="97344" bIns="50619" numCol="1" anchor="b" anchorCtr="0" compatLnSpc="1">
            <a:prstTxWarp prst="textNoShape">
              <a:avLst/>
            </a:prstTxWarp>
          </a:bodyPr>
          <a:lstStyle>
            <a:lvl1pPr algn="r" defTabSz="485775" eaLnBrk="1">
              <a:buSzPct val="45000"/>
              <a:buFont typeface="Wingdings" pitchFamily="2" charset="2"/>
              <a:buNone/>
              <a:tabLst>
                <a:tab pos="782638" algn="l"/>
                <a:tab pos="1565275" algn="l"/>
                <a:tab pos="2349500" algn="l"/>
                <a:tab pos="3132138" algn="l"/>
              </a:tabLst>
              <a:defRPr sz="1300" smtClean="0">
                <a:solidFill>
                  <a:srgbClr val="000000"/>
                </a:solidFill>
                <a:latin typeface="Times New Roman" pitchFamily="18" charset="0"/>
              </a:defRPr>
            </a:lvl1pPr>
          </a:lstStyle>
          <a:p>
            <a:pPr>
              <a:defRPr/>
            </a:pPr>
            <a:fld id="{705325CD-D4D1-46AB-A07B-76CAD4A15258}" type="slidenum">
              <a:rPr lang="en-GB"/>
              <a:pPr>
                <a:defRPr/>
              </a:pPr>
              <a:t>‹#›</a:t>
            </a:fld>
            <a:endParaRPr lang="en-GB"/>
          </a:p>
        </p:txBody>
      </p:sp>
    </p:spTree>
    <p:extLst>
      <p:ext uri="{BB962C8B-B14F-4D97-AF65-F5344CB8AC3E}">
        <p14:creationId xmlns:p14="http://schemas.microsoft.com/office/powerpoint/2010/main" val="4048329688"/>
      </p:ext>
    </p:extLst>
  </p:cSld>
  <p:clrMap bg1="lt1" tx1="dk1" bg2="lt2" tx2="dk2" accent1="accent1" accent2="accent2" accent3="accent3" accent4="accent4" accent5="accent5" accent6="accent6" hlink="hlink" folHlink="folHlink"/>
  <p:notesStyle>
    <a:lvl1pPr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1pPr>
    <a:lvl2pPr marL="742950" indent="-28575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2pPr>
    <a:lvl3pPr marL="11430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3pPr>
    <a:lvl4pPr marL="16002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4pPr>
    <a:lvl5pPr marL="20574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194" name="Rectangle 7"/>
          <p:cNvSpPr>
            <a:spLocks noGrp="1" noChangeArrowheads="1"/>
          </p:cNvSpPr>
          <p:nvPr>
            <p:ph type="sldNum" sz="quarter"/>
          </p:nvPr>
        </p:nvSpPr>
        <p:spPr>
          <a:noFill/>
        </p:spPr>
        <p:txBody>
          <a:bodyPr/>
          <a:lstStyle>
            <a:lvl1pPr defTabSz="485775">
              <a:tabLst>
                <a:tab pos="782638" algn="l"/>
                <a:tab pos="1565275" algn="l"/>
                <a:tab pos="2349500" algn="l"/>
                <a:tab pos="3132138" algn="l"/>
              </a:tabLst>
              <a:defRPr>
                <a:solidFill>
                  <a:schemeClr val="bg1"/>
                </a:solidFill>
                <a:latin typeface="Arial" charset="0"/>
                <a:ea typeface="Arial Unicode MS" pitchFamily="34" charset="-128"/>
                <a:cs typeface="Arial Unicode MS" pitchFamily="34" charset="-128"/>
              </a:defRPr>
            </a:lvl1pPr>
            <a:lvl2pPr marL="742950" indent="-285750" defTabSz="485775">
              <a:tabLst>
                <a:tab pos="782638" algn="l"/>
                <a:tab pos="1565275" algn="l"/>
                <a:tab pos="2349500" algn="l"/>
                <a:tab pos="3132138" algn="l"/>
              </a:tabLst>
              <a:defRPr>
                <a:solidFill>
                  <a:schemeClr val="bg1"/>
                </a:solidFill>
                <a:latin typeface="Arial" charset="0"/>
                <a:ea typeface="Arial Unicode MS" pitchFamily="34" charset="-128"/>
                <a:cs typeface="Arial Unicode MS" pitchFamily="34" charset="-128"/>
              </a:defRPr>
            </a:lvl2pPr>
            <a:lvl3pPr marL="1143000" indent="-228600" defTabSz="485775">
              <a:tabLst>
                <a:tab pos="782638" algn="l"/>
                <a:tab pos="1565275" algn="l"/>
                <a:tab pos="2349500" algn="l"/>
                <a:tab pos="3132138" algn="l"/>
              </a:tabLst>
              <a:defRPr>
                <a:solidFill>
                  <a:schemeClr val="bg1"/>
                </a:solidFill>
                <a:latin typeface="Arial" charset="0"/>
                <a:ea typeface="Arial Unicode MS" pitchFamily="34" charset="-128"/>
                <a:cs typeface="Arial Unicode MS" pitchFamily="34" charset="-128"/>
              </a:defRPr>
            </a:lvl3pPr>
            <a:lvl4pPr marL="1600200" indent="-228600" defTabSz="485775">
              <a:tabLst>
                <a:tab pos="782638" algn="l"/>
                <a:tab pos="1565275" algn="l"/>
                <a:tab pos="2349500" algn="l"/>
                <a:tab pos="3132138" algn="l"/>
              </a:tabLst>
              <a:defRPr>
                <a:solidFill>
                  <a:schemeClr val="bg1"/>
                </a:solidFill>
                <a:latin typeface="Arial" charset="0"/>
                <a:ea typeface="Arial Unicode MS" pitchFamily="34" charset="-128"/>
                <a:cs typeface="Arial Unicode MS" pitchFamily="34" charset="-128"/>
              </a:defRPr>
            </a:lvl4pPr>
            <a:lvl5pPr marL="2057400" indent="-228600" defTabSz="485775">
              <a:tabLst>
                <a:tab pos="782638" algn="l"/>
                <a:tab pos="1565275" algn="l"/>
                <a:tab pos="2349500" algn="l"/>
                <a:tab pos="3132138" algn="l"/>
              </a:tabLst>
              <a:defRPr>
                <a:solidFill>
                  <a:schemeClr val="bg1"/>
                </a:solidFill>
                <a:latin typeface="Arial" charset="0"/>
                <a:ea typeface="Arial Unicode MS" pitchFamily="34" charset="-128"/>
                <a:cs typeface="Arial Unicode MS" pitchFamily="34" charset="-128"/>
              </a:defRPr>
            </a:lvl5pPr>
            <a:lvl6pPr marL="2514600" indent="-228600" defTabSz="485775" eaLnBrk="0" fontAlgn="base" hangingPunct="0">
              <a:spcBef>
                <a:spcPct val="0"/>
              </a:spcBef>
              <a:spcAft>
                <a:spcPct val="0"/>
              </a:spcAft>
              <a:buClr>
                <a:srgbClr val="000000"/>
              </a:buClr>
              <a:buSzPct val="100000"/>
              <a:buFont typeface="Arial" charset="0"/>
              <a:tabLst>
                <a:tab pos="782638" algn="l"/>
                <a:tab pos="1565275" algn="l"/>
                <a:tab pos="2349500" algn="l"/>
                <a:tab pos="3132138" algn="l"/>
              </a:tabLst>
              <a:defRPr>
                <a:solidFill>
                  <a:schemeClr val="bg1"/>
                </a:solidFill>
                <a:latin typeface="Arial" charset="0"/>
                <a:ea typeface="Arial Unicode MS" pitchFamily="34" charset="-128"/>
                <a:cs typeface="Arial Unicode MS" pitchFamily="34" charset="-128"/>
              </a:defRPr>
            </a:lvl6pPr>
            <a:lvl7pPr marL="2971800" indent="-228600" defTabSz="485775" eaLnBrk="0" fontAlgn="base" hangingPunct="0">
              <a:spcBef>
                <a:spcPct val="0"/>
              </a:spcBef>
              <a:spcAft>
                <a:spcPct val="0"/>
              </a:spcAft>
              <a:buClr>
                <a:srgbClr val="000000"/>
              </a:buClr>
              <a:buSzPct val="100000"/>
              <a:buFont typeface="Arial" charset="0"/>
              <a:tabLst>
                <a:tab pos="782638" algn="l"/>
                <a:tab pos="1565275" algn="l"/>
                <a:tab pos="2349500" algn="l"/>
                <a:tab pos="3132138" algn="l"/>
              </a:tabLst>
              <a:defRPr>
                <a:solidFill>
                  <a:schemeClr val="bg1"/>
                </a:solidFill>
                <a:latin typeface="Arial" charset="0"/>
                <a:ea typeface="Arial Unicode MS" pitchFamily="34" charset="-128"/>
                <a:cs typeface="Arial Unicode MS" pitchFamily="34" charset="-128"/>
              </a:defRPr>
            </a:lvl7pPr>
            <a:lvl8pPr marL="3429000" indent="-228600" defTabSz="485775" eaLnBrk="0" fontAlgn="base" hangingPunct="0">
              <a:spcBef>
                <a:spcPct val="0"/>
              </a:spcBef>
              <a:spcAft>
                <a:spcPct val="0"/>
              </a:spcAft>
              <a:buClr>
                <a:srgbClr val="000000"/>
              </a:buClr>
              <a:buSzPct val="100000"/>
              <a:buFont typeface="Arial" charset="0"/>
              <a:tabLst>
                <a:tab pos="782638" algn="l"/>
                <a:tab pos="1565275" algn="l"/>
                <a:tab pos="2349500" algn="l"/>
                <a:tab pos="3132138" algn="l"/>
              </a:tabLst>
              <a:defRPr>
                <a:solidFill>
                  <a:schemeClr val="bg1"/>
                </a:solidFill>
                <a:latin typeface="Arial" charset="0"/>
                <a:ea typeface="Arial Unicode MS" pitchFamily="34" charset="-128"/>
                <a:cs typeface="Arial Unicode MS" pitchFamily="34" charset="-128"/>
              </a:defRPr>
            </a:lvl8pPr>
            <a:lvl9pPr marL="3886200" indent="-228600" defTabSz="485775" eaLnBrk="0" fontAlgn="base" hangingPunct="0">
              <a:spcBef>
                <a:spcPct val="0"/>
              </a:spcBef>
              <a:spcAft>
                <a:spcPct val="0"/>
              </a:spcAft>
              <a:buClr>
                <a:srgbClr val="000000"/>
              </a:buClr>
              <a:buSzPct val="100000"/>
              <a:buFont typeface="Arial" charset="0"/>
              <a:tabLst>
                <a:tab pos="782638" algn="l"/>
                <a:tab pos="1565275" algn="l"/>
                <a:tab pos="2349500" algn="l"/>
                <a:tab pos="3132138" algn="l"/>
              </a:tabLst>
              <a:defRPr>
                <a:solidFill>
                  <a:schemeClr val="bg1"/>
                </a:solidFill>
                <a:latin typeface="Arial" charset="0"/>
                <a:ea typeface="Arial Unicode MS" pitchFamily="34" charset="-128"/>
                <a:cs typeface="Arial Unicode MS" pitchFamily="34" charset="-128"/>
              </a:defRPr>
            </a:lvl9pPr>
          </a:lstStyle>
          <a:p>
            <a:fld id="{4B24E597-641E-4831-92E7-FE32F3EB8DD0}" type="slidenum">
              <a:rPr lang="en-GB">
                <a:solidFill>
                  <a:srgbClr val="000000"/>
                </a:solidFill>
                <a:latin typeface="Times New Roman" pitchFamily="18" charset="0"/>
              </a:rPr>
              <a:pPr/>
              <a:t>1</a:t>
            </a:fld>
            <a:endParaRPr lang="en-GB">
              <a:solidFill>
                <a:srgbClr val="000000"/>
              </a:solidFill>
              <a:latin typeface="Times New Roman" pitchFamily="18" charset="0"/>
            </a:endParaRPr>
          </a:p>
        </p:txBody>
      </p:sp>
      <p:sp>
        <p:nvSpPr>
          <p:cNvPr id="8195" name="Rectangle 1"/>
          <p:cNvSpPr txBox="1">
            <a:spLocks noGrp="1" noRot="1" noChangeAspect="1" noChangeArrowheads="1" noTextEdit="1"/>
          </p:cNvSpPr>
          <p:nvPr>
            <p:ph type="sldImg"/>
          </p:nvPr>
        </p:nvSpPr>
        <p:spPr>
          <a:xfrm>
            <a:off x="774700" y="766763"/>
            <a:ext cx="5537200" cy="3833812"/>
          </a:xfrm>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8196" name="Rectangle 2"/>
          <p:cNvSpPr txBox="1">
            <a:spLocks noGrp="1" noChangeArrowheads="1"/>
          </p:cNvSpPr>
          <p:nvPr>
            <p:ph type="body" idx="1"/>
          </p:nvPr>
        </p:nvSpPr>
        <p:spPr>
          <a:xfrm>
            <a:off x="708025" y="4856163"/>
            <a:ext cx="5670550" cy="4598987"/>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8902" tIns="49451" rIns="98902" bIns="49451" anchor="ct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rgbClr val="000000"/>
                </a:solidFill>
                <a:effectLst/>
                <a:latin typeface="Times New Roman" pitchFamily="18" charset="0"/>
                <a:ea typeface="+mn-ea"/>
                <a:cs typeface="+mn-cs"/>
              </a:rPr>
              <a:t>The module has a comment which is at the start of the file – this is useful documentation for anyone working with the module. In some cases, the comment at the start of the module can provide extensive documentation on the module such as what it provides, how to use the features in the module and examples that can be used as a reference.</a:t>
            </a:r>
          </a:p>
          <a:p>
            <a:r>
              <a:rPr lang="en-GB" sz="1200" kern="1200" dirty="0">
                <a:solidFill>
                  <a:srgbClr val="000000"/>
                </a:solidFill>
                <a:effectLst/>
                <a:latin typeface="Times New Roman" pitchFamily="18" charset="0"/>
                <a:ea typeface="+mn-ea"/>
                <a:cs typeface="+mn-cs"/>
              </a:rPr>
              <a:t>The module also has some executable code (the print statement just after the comment) that will be run when the module is loaded / initialised by Python. This will happen when the module is first referenced in an application.</a:t>
            </a:r>
          </a:p>
          <a:p>
            <a:r>
              <a:rPr lang="en-GB" sz="1200" kern="1200" dirty="0">
                <a:solidFill>
                  <a:srgbClr val="000000"/>
                </a:solidFill>
                <a:effectLst/>
                <a:latin typeface="Times New Roman" pitchFamily="18" charset="0"/>
                <a:ea typeface="+mn-ea"/>
                <a:cs typeface="+mn-cs"/>
              </a:rPr>
              <a:t>A variable </a:t>
            </a:r>
            <a:r>
              <a:rPr lang="en-GB" sz="1200" kern="1200" dirty="0" err="1">
                <a:solidFill>
                  <a:srgbClr val="000000"/>
                </a:solidFill>
                <a:effectLst/>
                <a:latin typeface="Times New Roman" pitchFamily="18" charset="0"/>
                <a:ea typeface="+mn-ea"/>
                <a:cs typeface="+mn-cs"/>
              </a:rPr>
              <a:t>default_shape</a:t>
            </a:r>
            <a:r>
              <a:rPr lang="en-GB" sz="1200" kern="1200" dirty="0">
                <a:solidFill>
                  <a:srgbClr val="000000"/>
                </a:solidFill>
                <a:effectLst/>
                <a:latin typeface="Times New Roman" pitchFamily="18" charset="0"/>
                <a:ea typeface="+mn-ea"/>
                <a:cs typeface="+mn-cs"/>
              </a:rPr>
              <a:t> is also initialised when the module is loaded and can also be referenced outside the module in a similar manner to the module’s function and class. These variables can be useful in setting up defaults or predefined data that can be used by developers working with the module.</a:t>
            </a:r>
          </a:p>
          <a:p>
            <a:endParaRPr lang="en-US" dirty="0"/>
          </a:p>
        </p:txBody>
      </p:sp>
      <p:sp>
        <p:nvSpPr>
          <p:cNvPr id="4" name="Slide Number Placeholder 3"/>
          <p:cNvSpPr>
            <a:spLocks noGrp="1"/>
          </p:cNvSpPr>
          <p:nvPr>
            <p:ph type="sldNum"/>
          </p:nvPr>
        </p:nvSpPr>
        <p:spPr/>
        <p:txBody>
          <a:bodyPr/>
          <a:lstStyle/>
          <a:p>
            <a:pPr>
              <a:defRPr/>
            </a:pPr>
            <a:fld id="{705325CD-D4D1-46AB-A07B-76CAD4A15258}" type="slidenum">
              <a:rPr lang="en-GB" smtClean="0"/>
              <a:pPr>
                <a:defRPr/>
              </a:pPr>
              <a:t>5</a:t>
            </a:fld>
            <a:endParaRPr lang="en-GB"/>
          </a:p>
        </p:txBody>
      </p:sp>
    </p:spTree>
    <p:extLst>
      <p:ext uri="{BB962C8B-B14F-4D97-AF65-F5344CB8AC3E}">
        <p14:creationId xmlns:p14="http://schemas.microsoft.com/office/powerpoint/2010/main" val="39837222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400" dirty="0"/>
              <a:t>Can hide some elements</a:t>
            </a:r>
          </a:p>
          <a:p>
            <a:pPr lvl="2"/>
            <a:r>
              <a:rPr lang="en-US" sz="1800" dirty="0"/>
              <a:t>wildcard import will import everything</a:t>
            </a:r>
          </a:p>
          <a:p>
            <a:pPr lvl="2"/>
            <a:r>
              <a:rPr lang="en-US" sz="1800" dirty="0"/>
              <a:t>unless an element starts with an underbar (_)</a:t>
            </a:r>
          </a:p>
          <a:p>
            <a:pPr lvl="2"/>
            <a:r>
              <a:rPr lang="en-US" sz="1800" dirty="0"/>
              <a:t>now it must be imported explicitly</a:t>
            </a:r>
          </a:p>
          <a:p>
            <a:endParaRPr lang="en-GB" dirty="0"/>
          </a:p>
          <a:p>
            <a:r>
              <a:rPr lang="en-GB" dirty="0">
                <a:solidFill>
                  <a:schemeClr val="tx1"/>
                </a:solidFill>
                <a:latin typeface="Arial" panose="020B0604020202020204" pitchFamily="34" charset="0"/>
                <a:cs typeface="Arial" panose="020B0604020202020204" pitchFamily="34" charset="0"/>
              </a:rPr>
              <a:t>"""This is a test module"""</a:t>
            </a:r>
            <a:br>
              <a:rPr lang="en-GB" dirty="0">
                <a:solidFill>
                  <a:schemeClr val="tx1"/>
                </a:solidFill>
                <a:latin typeface="Arial" panose="020B0604020202020204" pitchFamily="34" charset="0"/>
                <a:cs typeface="Arial" panose="020B0604020202020204" pitchFamily="34" charset="0"/>
              </a:rPr>
            </a:br>
            <a:r>
              <a:rPr lang="en-GB" dirty="0">
                <a:solidFill>
                  <a:schemeClr val="tx1"/>
                </a:solidFill>
                <a:latin typeface="Arial" panose="020B0604020202020204" pitchFamily="34" charset="0"/>
                <a:cs typeface="Arial" panose="020B0604020202020204" pitchFamily="34" charset="0"/>
              </a:rPr>
              <a:t>print('Hello I am the utils module')</a:t>
            </a:r>
          </a:p>
          <a:p>
            <a:br>
              <a:rPr lang="en-GB" dirty="0">
                <a:solidFill>
                  <a:schemeClr val="tx1"/>
                </a:solidFill>
                <a:latin typeface="Arial" panose="020B0604020202020204" pitchFamily="34" charset="0"/>
                <a:cs typeface="Arial" panose="020B0604020202020204" pitchFamily="34" charset="0"/>
              </a:rPr>
            </a:br>
            <a:r>
              <a:rPr lang="en-GB" dirty="0">
                <a:solidFill>
                  <a:schemeClr val="tx1"/>
                </a:solidFill>
                <a:latin typeface="Arial" panose="020B0604020202020204" pitchFamily="34" charset="0"/>
                <a:cs typeface="Arial" panose="020B0604020202020204" pitchFamily="34" charset="0"/>
              </a:rPr>
              <a:t># as before ...</a:t>
            </a:r>
          </a:p>
          <a:p>
            <a:br>
              <a:rPr lang="en-GB" dirty="0">
                <a:solidFill>
                  <a:schemeClr val="tx1"/>
                </a:solidFill>
                <a:latin typeface="Arial" panose="020B0604020202020204" pitchFamily="34" charset="0"/>
                <a:cs typeface="Arial" panose="020B0604020202020204" pitchFamily="34" charset="0"/>
              </a:rPr>
            </a:br>
            <a:r>
              <a:rPr lang="en-GB" b="1" dirty="0">
                <a:solidFill>
                  <a:schemeClr val="tx1"/>
                </a:solidFill>
                <a:latin typeface="Arial" panose="020B0604020202020204" pitchFamily="34" charset="0"/>
                <a:cs typeface="Arial" panose="020B0604020202020204" pitchFamily="34" charset="0"/>
              </a:rPr>
              <a:t>def</a:t>
            </a:r>
            <a:r>
              <a:rPr lang="en-GB" dirty="0">
                <a:solidFill>
                  <a:schemeClr val="tx1"/>
                </a:solidFill>
                <a:latin typeface="Arial" panose="020B0604020202020204" pitchFamily="34" charset="0"/>
                <a:cs typeface="Arial" panose="020B0604020202020204" pitchFamily="34" charset="0"/>
              </a:rPr>
              <a:t> </a:t>
            </a:r>
            <a:r>
              <a:rPr lang="en-GB" b="1" dirty="0">
                <a:solidFill>
                  <a:srgbClr val="0000FF"/>
                </a:solidFill>
                <a:latin typeface="Arial" panose="020B0604020202020204" pitchFamily="34" charset="0"/>
                <a:cs typeface="Arial" panose="020B0604020202020204" pitchFamily="34" charset="0"/>
              </a:rPr>
              <a:t>_</a:t>
            </a:r>
            <a:r>
              <a:rPr lang="en-GB" dirty="0" err="1">
                <a:solidFill>
                  <a:schemeClr val="tx1"/>
                </a:solidFill>
                <a:latin typeface="Arial" panose="020B0604020202020204" pitchFamily="34" charset="0"/>
                <a:cs typeface="Arial" panose="020B0604020202020204" pitchFamily="34" charset="0"/>
              </a:rPr>
              <a:t>special_function</a:t>
            </a:r>
            <a:r>
              <a:rPr lang="en-GB" dirty="0">
                <a:solidFill>
                  <a:schemeClr val="tx1"/>
                </a:solidFill>
                <a:latin typeface="Arial" panose="020B0604020202020204" pitchFamily="34" charset="0"/>
                <a:cs typeface="Arial" panose="020B0604020202020204" pitchFamily="34" charset="0"/>
              </a:rPr>
              <a:t>():</a:t>
            </a:r>
            <a:br>
              <a:rPr lang="en-GB" dirty="0">
                <a:solidFill>
                  <a:schemeClr val="tx1"/>
                </a:solidFill>
                <a:latin typeface="Arial" panose="020B0604020202020204" pitchFamily="34" charset="0"/>
                <a:cs typeface="Arial" panose="020B0604020202020204" pitchFamily="34" charset="0"/>
              </a:rPr>
            </a:br>
            <a:r>
              <a:rPr lang="en-GB" dirty="0">
                <a:solidFill>
                  <a:schemeClr val="tx1"/>
                </a:solidFill>
                <a:latin typeface="Arial" panose="020B0604020202020204" pitchFamily="34" charset="0"/>
                <a:cs typeface="Arial" panose="020B0604020202020204" pitchFamily="34" charset="0"/>
              </a:rPr>
              <a:t>    print('</a:t>
            </a:r>
            <a:r>
              <a:rPr lang="en-GB" b="1" dirty="0">
                <a:solidFill>
                  <a:schemeClr val="tx1"/>
                </a:solidFill>
                <a:latin typeface="Arial" panose="020B0604020202020204" pitchFamily="34" charset="0"/>
                <a:cs typeface="Arial" panose="020B0604020202020204" pitchFamily="34" charset="0"/>
              </a:rPr>
              <a:t>Special function</a:t>
            </a:r>
            <a:r>
              <a:rPr lang="en-GB" dirty="0">
                <a:solidFill>
                  <a:schemeClr val="tx1"/>
                </a:solidFill>
                <a:latin typeface="Arial" panose="020B0604020202020204" pitchFamily="34" charset="0"/>
                <a:cs typeface="Arial" panose="020B0604020202020204" pitchFamily="34" charset="0"/>
              </a:rPr>
              <a:t>’)</a:t>
            </a:r>
          </a:p>
          <a:p>
            <a:endParaRPr lang="en-GB" dirty="0"/>
          </a:p>
          <a:p>
            <a:endParaRPr lang="en-GB" dirty="0"/>
          </a:p>
          <a:p>
            <a:r>
              <a:rPr lang="en-GB" sz="1200" b="1" dirty="0">
                <a:solidFill>
                  <a:schemeClr val="tx1"/>
                </a:solidFill>
                <a:latin typeface="Arial" panose="020B0604020202020204" pitchFamily="34" charset="0"/>
                <a:cs typeface="Arial" panose="020B0604020202020204" pitchFamily="34" charset="0"/>
              </a:rPr>
              <a:t>from</a:t>
            </a:r>
            <a:r>
              <a:rPr lang="en-GB" sz="1200" dirty="0">
                <a:solidFill>
                  <a:schemeClr val="tx1"/>
                </a:solidFill>
                <a:latin typeface="Arial" panose="020B0604020202020204" pitchFamily="34" charset="0"/>
                <a:cs typeface="Arial" panose="020B0604020202020204" pitchFamily="34" charset="0"/>
              </a:rPr>
              <a:t> utils </a:t>
            </a:r>
            <a:r>
              <a:rPr lang="en-GB" sz="1200" b="1" dirty="0">
                <a:solidFill>
                  <a:schemeClr val="tx1"/>
                </a:solidFill>
                <a:latin typeface="Arial" panose="020B0604020202020204" pitchFamily="34" charset="0"/>
                <a:cs typeface="Arial" panose="020B0604020202020204" pitchFamily="34" charset="0"/>
              </a:rPr>
              <a:t>import</a:t>
            </a:r>
            <a:r>
              <a:rPr lang="en-GB" sz="1200" dirty="0">
                <a:solidFill>
                  <a:schemeClr val="tx1"/>
                </a:solidFill>
                <a:latin typeface="Arial" panose="020B0604020202020204" pitchFamily="34" charset="0"/>
                <a:cs typeface="Arial" panose="020B0604020202020204" pitchFamily="34" charset="0"/>
              </a:rPr>
              <a:t> </a:t>
            </a:r>
            <a:r>
              <a:rPr lang="en-GB" sz="1200" b="1" dirty="0">
                <a:solidFill>
                  <a:srgbClr val="0000FF"/>
                </a:solidFill>
                <a:latin typeface="Arial" panose="020B0604020202020204" pitchFamily="34" charset="0"/>
                <a:cs typeface="Arial" panose="020B0604020202020204" pitchFamily="34" charset="0"/>
              </a:rPr>
              <a:t>_</a:t>
            </a:r>
            <a:r>
              <a:rPr lang="en-GB" sz="1200" b="1" dirty="0" err="1">
                <a:solidFill>
                  <a:srgbClr val="0000FF"/>
                </a:solidFill>
                <a:latin typeface="Arial" panose="020B0604020202020204" pitchFamily="34" charset="0"/>
                <a:cs typeface="Arial" panose="020B0604020202020204" pitchFamily="34" charset="0"/>
              </a:rPr>
              <a:t>special_function</a:t>
            </a:r>
            <a:endParaRPr lang="en-GB" sz="1200" b="1" dirty="0">
              <a:solidFill>
                <a:srgbClr val="0000FF"/>
              </a:solidFill>
              <a:latin typeface="Arial" panose="020B0604020202020204" pitchFamily="34" charset="0"/>
              <a:cs typeface="Arial" panose="020B0604020202020204" pitchFamily="34" charset="0"/>
            </a:endParaRPr>
          </a:p>
          <a:p>
            <a:br>
              <a:rPr lang="en-GB" sz="1200" dirty="0">
                <a:solidFill>
                  <a:schemeClr val="tx1"/>
                </a:solidFill>
                <a:latin typeface="Arial" panose="020B0604020202020204" pitchFamily="34" charset="0"/>
                <a:cs typeface="Arial" panose="020B0604020202020204" pitchFamily="34" charset="0"/>
              </a:rPr>
            </a:br>
            <a:r>
              <a:rPr lang="en-GB" sz="1200" dirty="0">
                <a:solidFill>
                  <a:srgbClr val="0000FF"/>
                </a:solidFill>
                <a:latin typeface="Arial" panose="020B0604020202020204" pitchFamily="34" charset="0"/>
                <a:cs typeface="Arial" panose="020B0604020202020204" pitchFamily="34" charset="0"/>
              </a:rPr>
              <a:t>_</a:t>
            </a:r>
            <a:r>
              <a:rPr lang="en-GB" sz="1200" dirty="0" err="1">
                <a:solidFill>
                  <a:srgbClr val="0000FF"/>
                </a:solidFill>
                <a:latin typeface="Arial" panose="020B0604020202020204" pitchFamily="34" charset="0"/>
                <a:cs typeface="Arial" panose="020B0604020202020204" pitchFamily="34" charset="0"/>
              </a:rPr>
              <a:t>special_function</a:t>
            </a:r>
            <a:r>
              <a:rPr lang="en-GB" sz="1200" dirty="0">
                <a:solidFill>
                  <a:srgbClr val="0000FF"/>
                </a:solidFill>
                <a:latin typeface="Arial" panose="020B0604020202020204" pitchFamily="34" charset="0"/>
                <a:cs typeface="Arial" panose="020B0604020202020204" pitchFamily="34" charset="0"/>
              </a:rPr>
              <a:t>()</a:t>
            </a:r>
          </a:p>
          <a:p>
            <a:endParaRPr lang="en-GB" dirty="0"/>
          </a:p>
          <a:p>
            <a:endParaRPr lang="en-GB" dirty="0"/>
          </a:p>
        </p:txBody>
      </p:sp>
      <p:sp>
        <p:nvSpPr>
          <p:cNvPr id="4" name="Slide Number Placeholder 3"/>
          <p:cNvSpPr>
            <a:spLocks noGrp="1"/>
          </p:cNvSpPr>
          <p:nvPr>
            <p:ph type="sldNum"/>
          </p:nvPr>
        </p:nvSpPr>
        <p:spPr/>
        <p:txBody>
          <a:bodyPr/>
          <a:lstStyle/>
          <a:p>
            <a:pPr>
              <a:defRPr/>
            </a:pPr>
            <a:fld id="{705325CD-D4D1-46AB-A07B-76CAD4A15258}" type="slidenum">
              <a:rPr lang="en-GB" smtClean="0"/>
              <a:pPr>
                <a:defRPr/>
              </a:pPr>
              <a:t>9</a:t>
            </a:fld>
            <a:endParaRPr lang="en-GB"/>
          </a:p>
        </p:txBody>
      </p:sp>
    </p:spTree>
    <p:extLst>
      <p:ext uri="{BB962C8B-B14F-4D97-AF65-F5344CB8AC3E}">
        <p14:creationId xmlns:p14="http://schemas.microsoft.com/office/powerpoint/2010/main" val="28783368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950" y="2130426"/>
            <a:ext cx="84201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485900" y="3886200"/>
            <a:ext cx="69342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
        <p:nvSpPr>
          <p:cNvPr id="4" name="Rectangle 3"/>
          <p:cNvSpPr>
            <a:spLocks noGrp="1" noChangeArrowheads="1"/>
          </p:cNvSpPr>
          <p:nvPr>
            <p:ph type="dt" idx="10"/>
          </p:nvPr>
        </p:nvSpPr>
        <p:spPr>
          <a:ln/>
        </p:spPr>
        <p:txBody>
          <a:bodyPr/>
          <a:lstStyle>
            <a:lvl1pPr>
              <a:defRPr/>
            </a:lvl1pPr>
          </a:lstStyle>
          <a:p>
            <a:pPr>
              <a:defRPr/>
            </a:pPr>
            <a:r>
              <a:rPr lang="en-GB"/>
              <a:t>04/12/23</a:t>
            </a:r>
          </a:p>
        </p:txBody>
      </p:sp>
      <p:sp>
        <p:nvSpPr>
          <p:cNvPr id="5" name="Rectangle 4"/>
          <p:cNvSpPr>
            <a:spLocks noGrp="1" noChangeArrowheads="1"/>
          </p:cNvSpPr>
          <p:nvPr>
            <p:ph type="ftr" idx="11"/>
          </p:nvPr>
        </p:nvSpPr>
        <p:spPr>
          <a:ln/>
        </p:spPr>
        <p:txBody>
          <a:bodyPr/>
          <a:lstStyle>
            <a:lvl1pPr>
              <a:defRPr/>
            </a:lvl1pPr>
          </a:lstStyle>
          <a:p>
            <a:pPr>
              <a:defRPr/>
            </a:pPr>
            <a:r>
              <a:rPr lang="en-GB"/>
              <a:t>modules</a:t>
            </a:r>
          </a:p>
        </p:txBody>
      </p:sp>
      <p:sp>
        <p:nvSpPr>
          <p:cNvPr id="6" name="Rectangle 5"/>
          <p:cNvSpPr>
            <a:spLocks noGrp="1" noChangeArrowheads="1"/>
          </p:cNvSpPr>
          <p:nvPr>
            <p:ph type="sldNum" idx="12"/>
          </p:nvPr>
        </p:nvSpPr>
        <p:spPr>
          <a:ln/>
        </p:spPr>
        <p:txBody>
          <a:bodyPr/>
          <a:lstStyle>
            <a:lvl1pPr>
              <a:defRPr/>
            </a:lvl1pPr>
          </a:lstStyle>
          <a:p>
            <a:pPr>
              <a:defRPr/>
            </a:pPr>
            <a:fld id="{32DAA5FB-1A88-4438-BFBB-9BBB90E53102}" type="slidenum">
              <a:rPr lang="en-GB"/>
              <a:pPr>
                <a:defRPr/>
              </a:pPr>
              <a:t>‹#›</a:t>
            </a:fld>
            <a:endParaRPr lang="en-GB"/>
          </a:p>
        </p:txBody>
      </p:sp>
    </p:spTree>
    <p:extLst>
      <p:ext uri="{BB962C8B-B14F-4D97-AF65-F5344CB8AC3E}">
        <p14:creationId xmlns:p14="http://schemas.microsoft.com/office/powerpoint/2010/main" val="2252980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3"/>
          <p:cNvSpPr>
            <a:spLocks noGrp="1" noChangeArrowheads="1"/>
          </p:cNvSpPr>
          <p:nvPr>
            <p:ph type="dt" idx="10"/>
          </p:nvPr>
        </p:nvSpPr>
        <p:spPr>
          <a:ln/>
        </p:spPr>
        <p:txBody>
          <a:bodyPr/>
          <a:lstStyle>
            <a:lvl1pPr>
              <a:defRPr/>
            </a:lvl1pPr>
          </a:lstStyle>
          <a:p>
            <a:pPr>
              <a:defRPr/>
            </a:pPr>
            <a:r>
              <a:rPr lang="en-GB"/>
              <a:t>04/12/23</a:t>
            </a:r>
          </a:p>
        </p:txBody>
      </p:sp>
      <p:sp>
        <p:nvSpPr>
          <p:cNvPr id="5" name="Rectangle 4"/>
          <p:cNvSpPr>
            <a:spLocks noGrp="1" noChangeArrowheads="1"/>
          </p:cNvSpPr>
          <p:nvPr>
            <p:ph type="ftr" idx="11"/>
          </p:nvPr>
        </p:nvSpPr>
        <p:spPr>
          <a:ln/>
        </p:spPr>
        <p:txBody>
          <a:bodyPr/>
          <a:lstStyle>
            <a:lvl1pPr>
              <a:defRPr/>
            </a:lvl1pPr>
          </a:lstStyle>
          <a:p>
            <a:pPr>
              <a:defRPr/>
            </a:pPr>
            <a:r>
              <a:rPr lang="en-GB"/>
              <a:t>modules</a:t>
            </a:r>
          </a:p>
        </p:txBody>
      </p:sp>
      <p:sp>
        <p:nvSpPr>
          <p:cNvPr id="6" name="Rectangle 5"/>
          <p:cNvSpPr>
            <a:spLocks noGrp="1" noChangeArrowheads="1"/>
          </p:cNvSpPr>
          <p:nvPr>
            <p:ph type="sldNum" idx="12"/>
          </p:nvPr>
        </p:nvSpPr>
        <p:spPr>
          <a:ln/>
        </p:spPr>
        <p:txBody>
          <a:bodyPr/>
          <a:lstStyle>
            <a:lvl1pPr>
              <a:defRPr/>
            </a:lvl1pPr>
          </a:lstStyle>
          <a:p>
            <a:pPr>
              <a:defRPr/>
            </a:pPr>
            <a:fld id="{C415734D-DD4C-4AFE-A48C-C042F044E4BA}" type="slidenum">
              <a:rPr lang="en-GB"/>
              <a:pPr>
                <a:defRPr/>
              </a:pPr>
              <a:t>‹#›</a:t>
            </a:fld>
            <a:endParaRPr lang="en-GB"/>
          </a:p>
        </p:txBody>
      </p:sp>
    </p:spTree>
    <p:extLst>
      <p:ext uri="{BB962C8B-B14F-4D97-AF65-F5344CB8AC3E}">
        <p14:creationId xmlns:p14="http://schemas.microsoft.com/office/powerpoint/2010/main" val="7016120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81850" y="277814"/>
            <a:ext cx="2227131"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95300" y="277814"/>
            <a:ext cx="652145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3"/>
          <p:cNvSpPr>
            <a:spLocks noGrp="1" noChangeArrowheads="1"/>
          </p:cNvSpPr>
          <p:nvPr>
            <p:ph type="dt" idx="10"/>
          </p:nvPr>
        </p:nvSpPr>
        <p:spPr>
          <a:ln/>
        </p:spPr>
        <p:txBody>
          <a:bodyPr/>
          <a:lstStyle>
            <a:lvl1pPr>
              <a:defRPr/>
            </a:lvl1pPr>
          </a:lstStyle>
          <a:p>
            <a:pPr>
              <a:defRPr/>
            </a:pPr>
            <a:r>
              <a:rPr lang="en-GB"/>
              <a:t>04/12/23</a:t>
            </a:r>
          </a:p>
        </p:txBody>
      </p:sp>
      <p:sp>
        <p:nvSpPr>
          <p:cNvPr id="5" name="Rectangle 4"/>
          <p:cNvSpPr>
            <a:spLocks noGrp="1" noChangeArrowheads="1"/>
          </p:cNvSpPr>
          <p:nvPr>
            <p:ph type="ftr" idx="11"/>
          </p:nvPr>
        </p:nvSpPr>
        <p:spPr>
          <a:ln/>
        </p:spPr>
        <p:txBody>
          <a:bodyPr/>
          <a:lstStyle>
            <a:lvl1pPr>
              <a:defRPr/>
            </a:lvl1pPr>
          </a:lstStyle>
          <a:p>
            <a:pPr>
              <a:defRPr/>
            </a:pPr>
            <a:r>
              <a:rPr lang="en-GB"/>
              <a:t>modules</a:t>
            </a:r>
          </a:p>
        </p:txBody>
      </p:sp>
      <p:sp>
        <p:nvSpPr>
          <p:cNvPr id="6" name="Rectangle 5"/>
          <p:cNvSpPr>
            <a:spLocks noGrp="1" noChangeArrowheads="1"/>
          </p:cNvSpPr>
          <p:nvPr>
            <p:ph type="sldNum" idx="12"/>
          </p:nvPr>
        </p:nvSpPr>
        <p:spPr>
          <a:ln/>
        </p:spPr>
        <p:txBody>
          <a:bodyPr/>
          <a:lstStyle>
            <a:lvl1pPr>
              <a:defRPr/>
            </a:lvl1pPr>
          </a:lstStyle>
          <a:p>
            <a:pPr>
              <a:defRPr/>
            </a:pPr>
            <a:fld id="{6308A648-AA13-472B-B8F8-A061FAD94862}" type="slidenum">
              <a:rPr lang="en-GB"/>
              <a:pPr>
                <a:defRPr/>
              </a:pPr>
              <a:t>‹#›</a:t>
            </a:fld>
            <a:endParaRPr lang="en-GB"/>
          </a:p>
        </p:txBody>
      </p:sp>
    </p:spTree>
    <p:extLst>
      <p:ext uri="{BB962C8B-B14F-4D97-AF65-F5344CB8AC3E}">
        <p14:creationId xmlns:p14="http://schemas.microsoft.com/office/powerpoint/2010/main" val="365457707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950" y="2130426"/>
            <a:ext cx="84201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485900" y="3886200"/>
            <a:ext cx="69342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
        <p:nvSpPr>
          <p:cNvPr id="4" name="Rectangle 2"/>
          <p:cNvSpPr>
            <a:spLocks noGrp="1" noChangeArrowheads="1"/>
          </p:cNvSpPr>
          <p:nvPr>
            <p:ph type="dt" idx="10"/>
          </p:nvPr>
        </p:nvSpPr>
        <p:spPr>
          <a:ln/>
        </p:spPr>
        <p:txBody>
          <a:bodyPr/>
          <a:lstStyle>
            <a:lvl1pPr>
              <a:defRPr/>
            </a:lvl1pPr>
          </a:lstStyle>
          <a:p>
            <a:pPr>
              <a:defRPr/>
            </a:pPr>
            <a:r>
              <a:rPr lang="en-GB"/>
              <a:t>04/12/23</a:t>
            </a:r>
          </a:p>
        </p:txBody>
      </p:sp>
      <p:sp>
        <p:nvSpPr>
          <p:cNvPr id="5" name="Rectangle 3"/>
          <p:cNvSpPr>
            <a:spLocks noGrp="1" noChangeArrowheads="1"/>
          </p:cNvSpPr>
          <p:nvPr>
            <p:ph type="ftr" idx="11"/>
          </p:nvPr>
        </p:nvSpPr>
        <p:spPr>
          <a:ln/>
        </p:spPr>
        <p:txBody>
          <a:bodyPr/>
          <a:lstStyle>
            <a:lvl1pPr>
              <a:defRPr/>
            </a:lvl1pPr>
          </a:lstStyle>
          <a:p>
            <a:pPr>
              <a:defRPr/>
            </a:pPr>
            <a:r>
              <a:rPr lang="en-GB"/>
              <a:t>modules</a:t>
            </a:r>
          </a:p>
        </p:txBody>
      </p:sp>
      <p:sp>
        <p:nvSpPr>
          <p:cNvPr id="6" name="Rectangle 4"/>
          <p:cNvSpPr>
            <a:spLocks noGrp="1" noChangeArrowheads="1"/>
          </p:cNvSpPr>
          <p:nvPr>
            <p:ph type="sldNum" idx="12"/>
          </p:nvPr>
        </p:nvSpPr>
        <p:spPr>
          <a:ln/>
        </p:spPr>
        <p:txBody>
          <a:bodyPr/>
          <a:lstStyle>
            <a:lvl1pPr>
              <a:defRPr/>
            </a:lvl1pPr>
          </a:lstStyle>
          <a:p>
            <a:pPr>
              <a:defRPr/>
            </a:pPr>
            <a:fld id="{C9331D7C-3F02-481D-A2CB-CE756043E4B9}" type="slidenum">
              <a:rPr lang="en-GB"/>
              <a:pPr>
                <a:defRPr/>
              </a:pPr>
              <a:t>‹#›</a:t>
            </a:fld>
            <a:endParaRPr lang="en-GB"/>
          </a:p>
        </p:txBody>
      </p:sp>
    </p:spTree>
    <p:extLst>
      <p:ext uri="{BB962C8B-B14F-4D97-AF65-F5344CB8AC3E}">
        <p14:creationId xmlns:p14="http://schemas.microsoft.com/office/powerpoint/2010/main" val="119929751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2"/>
          <p:cNvSpPr>
            <a:spLocks noGrp="1" noChangeArrowheads="1"/>
          </p:cNvSpPr>
          <p:nvPr>
            <p:ph type="dt" idx="10"/>
          </p:nvPr>
        </p:nvSpPr>
        <p:spPr>
          <a:ln/>
        </p:spPr>
        <p:txBody>
          <a:bodyPr/>
          <a:lstStyle>
            <a:lvl1pPr>
              <a:defRPr/>
            </a:lvl1pPr>
          </a:lstStyle>
          <a:p>
            <a:pPr>
              <a:defRPr/>
            </a:pPr>
            <a:r>
              <a:rPr lang="en-GB"/>
              <a:t>04/12/23</a:t>
            </a:r>
          </a:p>
        </p:txBody>
      </p:sp>
      <p:sp>
        <p:nvSpPr>
          <p:cNvPr id="5" name="Rectangle 3"/>
          <p:cNvSpPr>
            <a:spLocks noGrp="1" noChangeArrowheads="1"/>
          </p:cNvSpPr>
          <p:nvPr>
            <p:ph type="ftr" idx="11"/>
          </p:nvPr>
        </p:nvSpPr>
        <p:spPr>
          <a:ln/>
        </p:spPr>
        <p:txBody>
          <a:bodyPr/>
          <a:lstStyle>
            <a:lvl1pPr>
              <a:defRPr/>
            </a:lvl1pPr>
          </a:lstStyle>
          <a:p>
            <a:pPr>
              <a:defRPr/>
            </a:pPr>
            <a:r>
              <a:rPr lang="en-GB"/>
              <a:t>modules</a:t>
            </a:r>
          </a:p>
        </p:txBody>
      </p:sp>
      <p:sp>
        <p:nvSpPr>
          <p:cNvPr id="6" name="Rectangle 4"/>
          <p:cNvSpPr>
            <a:spLocks noGrp="1" noChangeArrowheads="1"/>
          </p:cNvSpPr>
          <p:nvPr>
            <p:ph type="sldNum" idx="12"/>
          </p:nvPr>
        </p:nvSpPr>
        <p:spPr>
          <a:ln/>
        </p:spPr>
        <p:txBody>
          <a:bodyPr/>
          <a:lstStyle>
            <a:lvl1pPr>
              <a:defRPr/>
            </a:lvl1pPr>
          </a:lstStyle>
          <a:p>
            <a:pPr>
              <a:defRPr/>
            </a:pPr>
            <a:fld id="{42C999C5-CA01-4C37-9A77-0BC9D4DCC8E0}" type="slidenum">
              <a:rPr lang="en-GB"/>
              <a:pPr>
                <a:defRPr/>
              </a:pPr>
              <a:t>‹#›</a:t>
            </a:fld>
            <a:endParaRPr lang="en-GB"/>
          </a:p>
        </p:txBody>
      </p:sp>
    </p:spTree>
    <p:extLst>
      <p:ext uri="{BB962C8B-B14F-4D97-AF65-F5344CB8AC3E}">
        <p14:creationId xmlns:p14="http://schemas.microsoft.com/office/powerpoint/2010/main" val="139773043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506" y="4406901"/>
            <a:ext cx="84201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82506" y="2906713"/>
            <a:ext cx="84201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2"/>
          <p:cNvSpPr>
            <a:spLocks noGrp="1" noChangeArrowheads="1"/>
          </p:cNvSpPr>
          <p:nvPr>
            <p:ph type="dt" idx="10"/>
          </p:nvPr>
        </p:nvSpPr>
        <p:spPr>
          <a:ln/>
        </p:spPr>
        <p:txBody>
          <a:bodyPr/>
          <a:lstStyle>
            <a:lvl1pPr>
              <a:defRPr/>
            </a:lvl1pPr>
          </a:lstStyle>
          <a:p>
            <a:pPr>
              <a:defRPr/>
            </a:pPr>
            <a:r>
              <a:rPr lang="en-GB"/>
              <a:t>04/12/23</a:t>
            </a:r>
          </a:p>
        </p:txBody>
      </p:sp>
      <p:sp>
        <p:nvSpPr>
          <p:cNvPr id="5" name="Rectangle 3"/>
          <p:cNvSpPr>
            <a:spLocks noGrp="1" noChangeArrowheads="1"/>
          </p:cNvSpPr>
          <p:nvPr>
            <p:ph type="ftr" idx="11"/>
          </p:nvPr>
        </p:nvSpPr>
        <p:spPr>
          <a:ln/>
        </p:spPr>
        <p:txBody>
          <a:bodyPr/>
          <a:lstStyle>
            <a:lvl1pPr>
              <a:defRPr/>
            </a:lvl1pPr>
          </a:lstStyle>
          <a:p>
            <a:pPr>
              <a:defRPr/>
            </a:pPr>
            <a:r>
              <a:rPr lang="en-GB"/>
              <a:t>modules</a:t>
            </a:r>
          </a:p>
        </p:txBody>
      </p:sp>
      <p:sp>
        <p:nvSpPr>
          <p:cNvPr id="6" name="Rectangle 4"/>
          <p:cNvSpPr>
            <a:spLocks noGrp="1" noChangeArrowheads="1"/>
          </p:cNvSpPr>
          <p:nvPr>
            <p:ph type="sldNum" idx="12"/>
          </p:nvPr>
        </p:nvSpPr>
        <p:spPr>
          <a:ln/>
        </p:spPr>
        <p:txBody>
          <a:bodyPr/>
          <a:lstStyle>
            <a:lvl1pPr>
              <a:defRPr/>
            </a:lvl1pPr>
          </a:lstStyle>
          <a:p>
            <a:pPr>
              <a:defRPr/>
            </a:pPr>
            <a:fld id="{C3EECA9A-3BFE-4494-AE79-033AB3181B42}" type="slidenum">
              <a:rPr lang="en-GB"/>
              <a:pPr>
                <a:defRPr/>
              </a:pPr>
              <a:t>‹#›</a:t>
            </a:fld>
            <a:endParaRPr lang="en-GB"/>
          </a:p>
        </p:txBody>
      </p:sp>
    </p:spTree>
    <p:extLst>
      <p:ext uri="{BB962C8B-B14F-4D97-AF65-F5344CB8AC3E}">
        <p14:creationId xmlns:p14="http://schemas.microsoft.com/office/powerpoint/2010/main" val="9389338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95300" y="1604964"/>
            <a:ext cx="4373431" cy="45243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5033831" y="1604964"/>
            <a:ext cx="4375150" cy="45243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Rectangle 2"/>
          <p:cNvSpPr>
            <a:spLocks noGrp="1" noChangeArrowheads="1"/>
          </p:cNvSpPr>
          <p:nvPr>
            <p:ph type="dt" idx="10"/>
          </p:nvPr>
        </p:nvSpPr>
        <p:spPr>
          <a:ln/>
        </p:spPr>
        <p:txBody>
          <a:bodyPr/>
          <a:lstStyle>
            <a:lvl1pPr>
              <a:defRPr/>
            </a:lvl1pPr>
          </a:lstStyle>
          <a:p>
            <a:pPr>
              <a:defRPr/>
            </a:pPr>
            <a:r>
              <a:rPr lang="en-GB"/>
              <a:t>04/12/23</a:t>
            </a:r>
          </a:p>
        </p:txBody>
      </p:sp>
      <p:sp>
        <p:nvSpPr>
          <p:cNvPr id="6" name="Rectangle 3"/>
          <p:cNvSpPr>
            <a:spLocks noGrp="1" noChangeArrowheads="1"/>
          </p:cNvSpPr>
          <p:nvPr>
            <p:ph type="ftr" idx="11"/>
          </p:nvPr>
        </p:nvSpPr>
        <p:spPr>
          <a:ln/>
        </p:spPr>
        <p:txBody>
          <a:bodyPr/>
          <a:lstStyle>
            <a:lvl1pPr>
              <a:defRPr/>
            </a:lvl1pPr>
          </a:lstStyle>
          <a:p>
            <a:pPr>
              <a:defRPr/>
            </a:pPr>
            <a:r>
              <a:rPr lang="en-GB"/>
              <a:t>modules</a:t>
            </a:r>
          </a:p>
        </p:txBody>
      </p:sp>
      <p:sp>
        <p:nvSpPr>
          <p:cNvPr id="7" name="Rectangle 4"/>
          <p:cNvSpPr>
            <a:spLocks noGrp="1" noChangeArrowheads="1"/>
          </p:cNvSpPr>
          <p:nvPr>
            <p:ph type="sldNum" idx="12"/>
          </p:nvPr>
        </p:nvSpPr>
        <p:spPr>
          <a:ln/>
        </p:spPr>
        <p:txBody>
          <a:bodyPr/>
          <a:lstStyle>
            <a:lvl1pPr>
              <a:defRPr/>
            </a:lvl1pPr>
          </a:lstStyle>
          <a:p>
            <a:pPr>
              <a:defRPr/>
            </a:pPr>
            <a:fld id="{78055E91-4FFC-497B-9460-CB8D1F1E6E67}" type="slidenum">
              <a:rPr lang="en-GB"/>
              <a:pPr>
                <a:defRPr/>
              </a:pPr>
              <a:t>‹#›</a:t>
            </a:fld>
            <a:endParaRPr lang="en-GB"/>
          </a:p>
        </p:txBody>
      </p:sp>
    </p:spTree>
    <p:extLst>
      <p:ext uri="{BB962C8B-B14F-4D97-AF65-F5344CB8AC3E}">
        <p14:creationId xmlns:p14="http://schemas.microsoft.com/office/powerpoint/2010/main" val="182572624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95300" y="274638"/>
            <a:ext cx="8915400" cy="114300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Rectangle 2"/>
          <p:cNvSpPr>
            <a:spLocks noGrp="1" noChangeArrowheads="1"/>
          </p:cNvSpPr>
          <p:nvPr>
            <p:ph type="dt" idx="10"/>
          </p:nvPr>
        </p:nvSpPr>
        <p:spPr>
          <a:ln/>
        </p:spPr>
        <p:txBody>
          <a:bodyPr/>
          <a:lstStyle>
            <a:lvl1pPr>
              <a:defRPr/>
            </a:lvl1pPr>
          </a:lstStyle>
          <a:p>
            <a:pPr>
              <a:defRPr/>
            </a:pPr>
            <a:r>
              <a:rPr lang="en-GB"/>
              <a:t>04/12/23</a:t>
            </a:r>
          </a:p>
        </p:txBody>
      </p:sp>
      <p:sp>
        <p:nvSpPr>
          <p:cNvPr id="8" name="Rectangle 3"/>
          <p:cNvSpPr>
            <a:spLocks noGrp="1" noChangeArrowheads="1"/>
          </p:cNvSpPr>
          <p:nvPr>
            <p:ph type="ftr" idx="11"/>
          </p:nvPr>
        </p:nvSpPr>
        <p:spPr>
          <a:ln/>
        </p:spPr>
        <p:txBody>
          <a:bodyPr/>
          <a:lstStyle>
            <a:lvl1pPr>
              <a:defRPr/>
            </a:lvl1pPr>
          </a:lstStyle>
          <a:p>
            <a:pPr>
              <a:defRPr/>
            </a:pPr>
            <a:r>
              <a:rPr lang="en-GB"/>
              <a:t>modules</a:t>
            </a:r>
          </a:p>
        </p:txBody>
      </p:sp>
      <p:sp>
        <p:nvSpPr>
          <p:cNvPr id="9" name="Rectangle 4"/>
          <p:cNvSpPr>
            <a:spLocks noGrp="1" noChangeArrowheads="1"/>
          </p:cNvSpPr>
          <p:nvPr>
            <p:ph type="sldNum" idx="12"/>
          </p:nvPr>
        </p:nvSpPr>
        <p:spPr>
          <a:ln/>
        </p:spPr>
        <p:txBody>
          <a:bodyPr/>
          <a:lstStyle>
            <a:lvl1pPr>
              <a:defRPr/>
            </a:lvl1pPr>
          </a:lstStyle>
          <a:p>
            <a:pPr>
              <a:defRPr/>
            </a:pPr>
            <a:fld id="{59E5E714-687B-490B-BC5F-848B0211A5D9}" type="slidenum">
              <a:rPr lang="en-GB"/>
              <a:pPr>
                <a:defRPr/>
              </a:pPr>
              <a:t>‹#›</a:t>
            </a:fld>
            <a:endParaRPr lang="en-GB"/>
          </a:p>
        </p:txBody>
      </p:sp>
    </p:spTree>
    <p:extLst>
      <p:ext uri="{BB962C8B-B14F-4D97-AF65-F5344CB8AC3E}">
        <p14:creationId xmlns:p14="http://schemas.microsoft.com/office/powerpoint/2010/main" val="298946201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Rectangle 2"/>
          <p:cNvSpPr>
            <a:spLocks noGrp="1" noChangeArrowheads="1"/>
          </p:cNvSpPr>
          <p:nvPr>
            <p:ph type="dt" idx="10"/>
          </p:nvPr>
        </p:nvSpPr>
        <p:spPr>
          <a:ln/>
        </p:spPr>
        <p:txBody>
          <a:bodyPr/>
          <a:lstStyle>
            <a:lvl1pPr>
              <a:defRPr/>
            </a:lvl1pPr>
          </a:lstStyle>
          <a:p>
            <a:pPr>
              <a:defRPr/>
            </a:pPr>
            <a:r>
              <a:rPr lang="en-GB"/>
              <a:t>04/12/23</a:t>
            </a:r>
          </a:p>
        </p:txBody>
      </p:sp>
      <p:sp>
        <p:nvSpPr>
          <p:cNvPr id="4" name="Rectangle 3"/>
          <p:cNvSpPr>
            <a:spLocks noGrp="1" noChangeArrowheads="1"/>
          </p:cNvSpPr>
          <p:nvPr>
            <p:ph type="ftr" idx="11"/>
          </p:nvPr>
        </p:nvSpPr>
        <p:spPr>
          <a:ln/>
        </p:spPr>
        <p:txBody>
          <a:bodyPr/>
          <a:lstStyle>
            <a:lvl1pPr>
              <a:defRPr/>
            </a:lvl1pPr>
          </a:lstStyle>
          <a:p>
            <a:pPr>
              <a:defRPr/>
            </a:pPr>
            <a:r>
              <a:rPr lang="en-GB"/>
              <a:t>modules</a:t>
            </a:r>
          </a:p>
        </p:txBody>
      </p:sp>
      <p:sp>
        <p:nvSpPr>
          <p:cNvPr id="5" name="Rectangle 4"/>
          <p:cNvSpPr>
            <a:spLocks noGrp="1" noChangeArrowheads="1"/>
          </p:cNvSpPr>
          <p:nvPr>
            <p:ph type="sldNum" idx="12"/>
          </p:nvPr>
        </p:nvSpPr>
        <p:spPr>
          <a:ln/>
        </p:spPr>
        <p:txBody>
          <a:bodyPr/>
          <a:lstStyle>
            <a:lvl1pPr>
              <a:defRPr/>
            </a:lvl1pPr>
          </a:lstStyle>
          <a:p>
            <a:pPr>
              <a:defRPr/>
            </a:pPr>
            <a:fld id="{3DBA0F8F-584F-4FE6-8B99-D18FEFDE6023}" type="slidenum">
              <a:rPr lang="en-GB"/>
              <a:pPr>
                <a:defRPr/>
              </a:pPr>
              <a:t>‹#›</a:t>
            </a:fld>
            <a:endParaRPr lang="en-GB"/>
          </a:p>
        </p:txBody>
      </p:sp>
    </p:spTree>
    <p:extLst>
      <p:ext uri="{BB962C8B-B14F-4D97-AF65-F5344CB8AC3E}">
        <p14:creationId xmlns:p14="http://schemas.microsoft.com/office/powerpoint/2010/main" val="378656531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
          <p:cNvSpPr>
            <a:spLocks noGrp="1" noChangeArrowheads="1"/>
          </p:cNvSpPr>
          <p:nvPr>
            <p:ph type="dt" idx="10"/>
          </p:nvPr>
        </p:nvSpPr>
        <p:spPr>
          <a:ln/>
        </p:spPr>
        <p:txBody>
          <a:bodyPr/>
          <a:lstStyle>
            <a:lvl1pPr>
              <a:defRPr/>
            </a:lvl1pPr>
          </a:lstStyle>
          <a:p>
            <a:pPr>
              <a:defRPr/>
            </a:pPr>
            <a:r>
              <a:rPr lang="en-GB"/>
              <a:t>04/12/23</a:t>
            </a:r>
          </a:p>
        </p:txBody>
      </p:sp>
      <p:sp>
        <p:nvSpPr>
          <p:cNvPr id="3" name="Rectangle 3"/>
          <p:cNvSpPr>
            <a:spLocks noGrp="1" noChangeArrowheads="1"/>
          </p:cNvSpPr>
          <p:nvPr>
            <p:ph type="ftr" idx="11"/>
          </p:nvPr>
        </p:nvSpPr>
        <p:spPr>
          <a:ln/>
        </p:spPr>
        <p:txBody>
          <a:bodyPr/>
          <a:lstStyle>
            <a:lvl1pPr>
              <a:defRPr/>
            </a:lvl1pPr>
          </a:lstStyle>
          <a:p>
            <a:pPr>
              <a:defRPr/>
            </a:pPr>
            <a:r>
              <a:rPr lang="en-GB"/>
              <a:t>modules</a:t>
            </a:r>
          </a:p>
        </p:txBody>
      </p:sp>
      <p:sp>
        <p:nvSpPr>
          <p:cNvPr id="4" name="Rectangle 4"/>
          <p:cNvSpPr>
            <a:spLocks noGrp="1" noChangeArrowheads="1"/>
          </p:cNvSpPr>
          <p:nvPr>
            <p:ph type="sldNum" idx="12"/>
          </p:nvPr>
        </p:nvSpPr>
        <p:spPr>
          <a:ln/>
        </p:spPr>
        <p:txBody>
          <a:bodyPr/>
          <a:lstStyle>
            <a:lvl1pPr>
              <a:defRPr/>
            </a:lvl1pPr>
          </a:lstStyle>
          <a:p>
            <a:pPr>
              <a:defRPr/>
            </a:pPr>
            <a:fld id="{6CDBC1AD-34F6-412E-A983-7210815D5126}" type="slidenum">
              <a:rPr lang="en-GB"/>
              <a:pPr>
                <a:defRPr/>
              </a:pPr>
              <a:t>‹#›</a:t>
            </a:fld>
            <a:endParaRPr lang="en-GB"/>
          </a:p>
        </p:txBody>
      </p:sp>
    </p:spTree>
    <p:extLst>
      <p:ext uri="{BB962C8B-B14F-4D97-AF65-F5344CB8AC3E}">
        <p14:creationId xmlns:p14="http://schemas.microsoft.com/office/powerpoint/2010/main" val="83990510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0" y="273050"/>
            <a:ext cx="3259006" cy="1162050"/>
          </a:xfrm>
        </p:spPr>
        <p:txBody>
          <a:bodyPr/>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2"/>
          <p:cNvSpPr>
            <a:spLocks noGrp="1" noChangeArrowheads="1"/>
          </p:cNvSpPr>
          <p:nvPr>
            <p:ph type="dt" idx="10"/>
          </p:nvPr>
        </p:nvSpPr>
        <p:spPr>
          <a:ln/>
        </p:spPr>
        <p:txBody>
          <a:bodyPr/>
          <a:lstStyle>
            <a:lvl1pPr>
              <a:defRPr/>
            </a:lvl1pPr>
          </a:lstStyle>
          <a:p>
            <a:pPr>
              <a:defRPr/>
            </a:pPr>
            <a:r>
              <a:rPr lang="en-GB"/>
              <a:t>04/12/23</a:t>
            </a:r>
          </a:p>
        </p:txBody>
      </p:sp>
      <p:sp>
        <p:nvSpPr>
          <p:cNvPr id="6" name="Rectangle 3"/>
          <p:cNvSpPr>
            <a:spLocks noGrp="1" noChangeArrowheads="1"/>
          </p:cNvSpPr>
          <p:nvPr>
            <p:ph type="ftr" idx="11"/>
          </p:nvPr>
        </p:nvSpPr>
        <p:spPr>
          <a:ln/>
        </p:spPr>
        <p:txBody>
          <a:bodyPr/>
          <a:lstStyle>
            <a:lvl1pPr>
              <a:defRPr/>
            </a:lvl1pPr>
          </a:lstStyle>
          <a:p>
            <a:pPr>
              <a:defRPr/>
            </a:pPr>
            <a:r>
              <a:rPr lang="en-GB"/>
              <a:t>modules</a:t>
            </a:r>
          </a:p>
        </p:txBody>
      </p:sp>
      <p:sp>
        <p:nvSpPr>
          <p:cNvPr id="7" name="Rectangle 4"/>
          <p:cNvSpPr>
            <a:spLocks noGrp="1" noChangeArrowheads="1"/>
          </p:cNvSpPr>
          <p:nvPr>
            <p:ph type="sldNum" idx="12"/>
          </p:nvPr>
        </p:nvSpPr>
        <p:spPr>
          <a:ln/>
        </p:spPr>
        <p:txBody>
          <a:bodyPr/>
          <a:lstStyle>
            <a:lvl1pPr>
              <a:defRPr/>
            </a:lvl1pPr>
          </a:lstStyle>
          <a:p>
            <a:pPr>
              <a:defRPr/>
            </a:pPr>
            <a:fld id="{25EBC6ED-34ED-4D17-86C5-68EFDB043C15}" type="slidenum">
              <a:rPr lang="en-GB"/>
              <a:pPr>
                <a:defRPr/>
              </a:pPr>
              <a:t>‹#›</a:t>
            </a:fld>
            <a:endParaRPr lang="en-GB"/>
          </a:p>
        </p:txBody>
      </p:sp>
    </p:spTree>
    <p:extLst>
      <p:ext uri="{BB962C8B-B14F-4D97-AF65-F5344CB8AC3E}">
        <p14:creationId xmlns:p14="http://schemas.microsoft.com/office/powerpoint/2010/main" val="38952688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3"/>
          <p:cNvSpPr>
            <a:spLocks noGrp="1" noChangeArrowheads="1"/>
          </p:cNvSpPr>
          <p:nvPr>
            <p:ph type="dt" idx="10"/>
          </p:nvPr>
        </p:nvSpPr>
        <p:spPr>
          <a:ln/>
        </p:spPr>
        <p:txBody>
          <a:bodyPr/>
          <a:lstStyle>
            <a:lvl1pPr>
              <a:defRPr/>
            </a:lvl1pPr>
          </a:lstStyle>
          <a:p>
            <a:pPr>
              <a:defRPr/>
            </a:pPr>
            <a:r>
              <a:rPr lang="en-GB"/>
              <a:t>04/12/23</a:t>
            </a:r>
          </a:p>
        </p:txBody>
      </p:sp>
      <p:sp>
        <p:nvSpPr>
          <p:cNvPr id="5" name="Rectangle 4"/>
          <p:cNvSpPr>
            <a:spLocks noGrp="1" noChangeArrowheads="1"/>
          </p:cNvSpPr>
          <p:nvPr>
            <p:ph type="ftr" idx="11"/>
          </p:nvPr>
        </p:nvSpPr>
        <p:spPr>
          <a:ln/>
        </p:spPr>
        <p:txBody>
          <a:bodyPr/>
          <a:lstStyle>
            <a:lvl1pPr>
              <a:defRPr/>
            </a:lvl1pPr>
          </a:lstStyle>
          <a:p>
            <a:pPr>
              <a:defRPr/>
            </a:pPr>
            <a:r>
              <a:rPr lang="en-GB"/>
              <a:t>modules</a:t>
            </a:r>
          </a:p>
        </p:txBody>
      </p:sp>
      <p:sp>
        <p:nvSpPr>
          <p:cNvPr id="6" name="Rectangle 5"/>
          <p:cNvSpPr>
            <a:spLocks noGrp="1" noChangeArrowheads="1"/>
          </p:cNvSpPr>
          <p:nvPr>
            <p:ph type="sldNum" idx="12"/>
          </p:nvPr>
        </p:nvSpPr>
        <p:spPr>
          <a:ln/>
        </p:spPr>
        <p:txBody>
          <a:bodyPr/>
          <a:lstStyle>
            <a:lvl1pPr>
              <a:defRPr/>
            </a:lvl1pPr>
          </a:lstStyle>
          <a:p>
            <a:pPr>
              <a:defRPr/>
            </a:pPr>
            <a:fld id="{18317CFC-9530-4DD8-A082-6933CE16E3A3}" type="slidenum">
              <a:rPr lang="en-GB"/>
              <a:pPr>
                <a:defRPr/>
              </a:pPr>
              <a:t>‹#›</a:t>
            </a:fld>
            <a:endParaRPr lang="en-GB"/>
          </a:p>
        </p:txBody>
      </p:sp>
    </p:spTree>
    <p:extLst>
      <p:ext uri="{BB962C8B-B14F-4D97-AF65-F5344CB8AC3E}">
        <p14:creationId xmlns:p14="http://schemas.microsoft.com/office/powerpoint/2010/main" val="324315641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645" y="4800600"/>
            <a:ext cx="5943600" cy="566738"/>
          </a:xfrm>
        </p:spPr>
        <p:txBody>
          <a:bodyPr/>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941645"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2"/>
          <p:cNvSpPr>
            <a:spLocks noGrp="1" noChangeArrowheads="1"/>
          </p:cNvSpPr>
          <p:nvPr>
            <p:ph type="dt" idx="10"/>
          </p:nvPr>
        </p:nvSpPr>
        <p:spPr>
          <a:ln/>
        </p:spPr>
        <p:txBody>
          <a:bodyPr/>
          <a:lstStyle>
            <a:lvl1pPr>
              <a:defRPr/>
            </a:lvl1pPr>
          </a:lstStyle>
          <a:p>
            <a:pPr>
              <a:defRPr/>
            </a:pPr>
            <a:r>
              <a:rPr lang="en-GB"/>
              <a:t>04/12/23</a:t>
            </a:r>
          </a:p>
        </p:txBody>
      </p:sp>
      <p:sp>
        <p:nvSpPr>
          <p:cNvPr id="6" name="Rectangle 3"/>
          <p:cNvSpPr>
            <a:spLocks noGrp="1" noChangeArrowheads="1"/>
          </p:cNvSpPr>
          <p:nvPr>
            <p:ph type="ftr" idx="11"/>
          </p:nvPr>
        </p:nvSpPr>
        <p:spPr>
          <a:ln/>
        </p:spPr>
        <p:txBody>
          <a:bodyPr/>
          <a:lstStyle>
            <a:lvl1pPr>
              <a:defRPr/>
            </a:lvl1pPr>
          </a:lstStyle>
          <a:p>
            <a:pPr>
              <a:defRPr/>
            </a:pPr>
            <a:r>
              <a:rPr lang="en-GB"/>
              <a:t>modules</a:t>
            </a:r>
          </a:p>
        </p:txBody>
      </p:sp>
      <p:sp>
        <p:nvSpPr>
          <p:cNvPr id="7" name="Rectangle 4"/>
          <p:cNvSpPr>
            <a:spLocks noGrp="1" noChangeArrowheads="1"/>
          </p:cNvSpPr>
          <p:nvPr>
            <p:ph type="sldNum" idx="12"/>
          </p:nvPr>
        </p:nvSpPr>
        <p:spPr>
          <a:ln/>
        </p:spPr>
        <p:txBody>
          <a:bodyPr/>
          <a:lstStyle>
            <a:lvl1pPr>
              <a:defRPr/>
            </a:lvl1pPr>
          </a:lstStyle>
          <a:p>
            <a:pPr>
              <a:defRPr/>
            </a:pPr>
            <a:fld id="{FCB58291-C605-4591-98C4-EA212E382319}" type="slidenum">
              <a:rPr lang="en-GB"/>
              <a:pPr>
                <a:defRPr/>
              </a:pPr>
              <a:t>‹#›</a:t>
            </a:fld>
            <a:endParaRPr lang="en-GB"/>
          </a:p>
        </p:txBody>
      </p:sp>
    </p:spTree>
    <p:extLst>
      <p:ext uri="{BB962C8B-B14F-4D97-AF65-F5344CB8AC3E}">
        <p14:creationId xmlns:p14="http://schemas.microsoft.com/office/powerpoint/2010/main" val="50559627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2"/>
          <p:cNvSpPr>
            <a:spLocks noGrp="1" noChangeArrowheads="1"/>
          </p:cNvSpPr>
          <p:nvPr>
            <p:ph type="dt" idx="10"/>
          </p:nvPr>
        </p:nvSpPr>
        <p:spPr>
          <a:ln/>
        </p:spPr>
        <p:txBody>
          <a:bodyPr/>
          <a:lstStyle>
            <a:lvl1pPr>
              <a:defRPr/>
            </a:lvl1pPr>
          </a:lstStyle>
          <a:p>
            <a:pPr>
              <a:defRPr/>
            </a:pPr>
            <a:r>
              <a:rPr lang="en-GB"/>
              <a:t>04/12/23</a:t>
            </a:r>
          </a:p>
        </p:txBody>
      </p:sp>
      <p:sp>
        <p:nvSpPr>
          <p:cNvPr id="5" name="Rectangle 3"/>
          <p:cNvSpPr>
            <a:spLocks noGrp="1" noChangeArrowheads="1"/>
          </p:cNvSpPr>
          <p:nvPr>
            <p:ph type="ftr" idx="11"/>
          </p:nvPr>
        </p:nvSpPr>
        <p:spPr>
          <a:ln/>
        </p:spPr>
        <p:txBody>
          <a:bodyPr/>
          <a:lstStyle>
            <a:lvl1pPr>
              <a:defRPr/>
            </a:lvl1pPr>
          </a:lstStyle>
          <a:p>
            <a:pPr>
              <a:defRPr/>
            </a:pPr>
            <a:r>
              <a:rPr lang="en-GB"/>
              <a:t>modules</a:t>
            </a:r>
          </a:p>
        </p:txBody>
      </p:sp>
      <p:sp>
        <p:nvSpPr>
          <p:cNvPr id="6" name="Rectangle 4"/>
          <p:cNvSpPr>
            <a:spLocks noGrp="1" noChangeArrowheads="1"/>
          </p:cNvSpPr>
          <p:nvPr>
            <p:ph type="sldNum" idx="12"/>
          </p:nvPr>
        </p:nvSpPr>
        <p:spPr>
          <a:ln/>
        </p:spPr>
        <p:txBody>
          <a:bodyPr/>
          <a:lstStyle>
            <a:lvl1pPr>
              <a:defRPr/>
            </a:lvl1pPr>
          </a:lstStyle>
          <a:p>
            <a:pPr>
              <a:defRPr/>
            </a:pPr>
            <a:fld id="{52F961CE-61F8-4BC5-8BB3-B0A0F0B4CAB5}" type="slidenum">
              <a:rPr lang="en-GB"/>
              <a:pPr>
                <a:defRPr/>
              </a:pPr>
              <a:t>‹#›</a:t>
            </a:fld>
            <a:endParaRPr lang="en-GB"/>
          </a:p>
        </p:txBody>
      </p:sp>
    </p:spTree>
    <p:extLst>
      <p:ext uri="{BB962C8B-B14F-4D97-AF65-F5344CB8AC3E}">
        <p14:creationId xmlns:p14="http://schemas.microsoft.com/office/powerpoint/2010/main" val="385618605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81850" y="685800"/>
            <a:ext cx="2227131" cy="54435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95300" y="685800"/>
            <a:ext cx="6521450" cy="54435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2"/>
          <p:cNvSpPr>
            <a:spLocks noGrp="1" noChangeArrowheads="1"/>
          </p:cNvSpPr>
          <p:nvPr>
            <p:ph type="dt" idx="10"/>
          </p:nvPr>
        </p:nvSpPr>
        <p:spPr>
          <a:ln/>
        </p:spPr>
        <p:txBody>
          <a:bodyPr/>
          <a:lstStyle>
            <a:lvl1pPr>
              <a:defRPr/>
            </a:lvl1pPr>
          </a:lstStyle>
          <a:p>
            <a:pPr>
              <a:defRPr/>
            </a:pPr>
            <a:r>
              <a:rPr lang="en-GB"/>
              <a:t>04/12/23</a:t>
            </a:r>
          </a:p>
        </p:txBody>
      </p:sp>
      <p:sp>
        <p:nvSpPr>
          <p:cNvPr id="5" name="Rectangle 3"/>
          <p:cNvSpPr>
            <a:spLocks noGrp="1" noChangeArrowheads="1"/>
          </p:cNvSpPr>
          <p:nvPr>
            <p:ph type="ftr" idx="11"/>
          </p:nvPr>
        </p:nvSpPr>
        <p:spPr>
          <a:ln/>
        </p:spPr>
        <p:txBody>
          <a:bodyPr/>
          <a:lstStyle>
            <a:lvl1pPr>
              <a:defRPr/>
            </a:lvl1pPr>
          </a:lstStyle>
          <a:p>
            <a:pPr>
              <a:defRPr/>
            </a:pPr>
            <a:r>
              <a:rPr lang="en-GB"/>
              <a:t>modules</a:t>
            </a:r>
          </a:p>
        </p:txBody>
      </p:sp>
      <p:sp>
        <p:nvSpPr>
          <p:cNvPr id="6" name="Rectangle 4"/>
          <p:cNvSpPr>
            <a:spLocks noGrp="1" noChangeArrowheads="1"/>
          </p:cNvSpPr>
          <p:nvPr>
            <p:ph type="sldNum" idx="12"/>
          </p:nvPr>
        </p:nvSpPr>
        <p:spPr>
          <a:ln/>
        </p:spPr>
        <p:txBody>
          <a:bodyPr/>
          <a:lstStyle>
            <a:lvl1pPr>
              <a:defRPr/>
            </a:lvl1pPr>
          </a:lstStyle>
          <a:p>
            <a:pPr>
              <a:defRPr/>
            </a:pPr>
            <a:fld id="{EAA37626-AC2C-4FBA-AD1A-B46461F8D700}" type="slidenum">
              <a:rPr lang="en-GB"/>
              <a:pPr>
                <a:defRPr/>
              </a:pPr>
              <a:t>‹#›</a:t>
            </a:fld>
            <a:endParaRPr lang="en-GB"/>
          </a:p>
        </p:txBody>
      </p:sp>
    </p:spTree>
    <p:extLst>
      <p:ext uri="{BB962C8B-B14F-4D97-AF65-F5344CB8AC3E}">
        <p14:creationId xmlns:p14="http://schemas.microsoft.com/office/powerpoint/2010/main" val="138915628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742950" y="685801"/>
            <a:ext cx="8418381" cy="2125663"/>
          </a:xfrm>
        </p:spPr>
        <p:txBody>
          <a:bodyPr/>
          <a:lstStyle/>
          <a:p>
            <a:r>
              <a:rPr lang="en-US"/>
              <a:t>Click to edit Master title style</a:t>
            </a:r>
            <a:endParaRPr lang="en-GB"/>
          </a:p>
        </p:txBody>
      </p:sp>
      <p:sp>
        <p:nvSpPr>
          <p:cNvPr id="3" name="Rectangle 2"/>
          <p:cNvSpPr>
            <a:spLocks noGrp="1" noChangeArrowheads="1"/>
          </p:cNvSpPr>
          <p:nvPr>
            <p:ph type="dt" idx="10"/>
          </p:nvPr>
        </p:nvSpPr>
        <p:spPr>
          <a:ln/>
        </p:spPr>
        <p:txBody>
          <a:bodyPr/>
          <a:lstStyle>
            <a:lvl1pPr>
              <a:defRPr/>
            </a:lvl1pPr>
          </a:lstStyle>
          <a:p>
            <a:pPr>
              <a:defRPr/>
            </a:pPr>
            <a:r>
              <a:rPr lang="en-GB"/>
              <a:t>04/12/23</a:t>
            </a:r>
          </a:p>
        </p:txBody>
      </p:sp>
      <p:sp>
        <p:nvSpPr>
          <p:cNvPr id="4" name="Rectangle 3"/>
          <p:cNvSpPr>
            <a:spLocks noGrp="1" noChangeArrowheads="1"/>
          </p:cNvSpPr>
          <p:nvPr>
            <p:ph type="ftr" idx="11"/>
          </p:nvPr>
        </p:nvSpPr>
        <p:spPr>
          <a:ln/>
        </p:spPr>
        <p:txBody>
          <a:bodyPr/>
          <a:lstStyle>
            <a:lvl1pPr>
              <a:defRPr/>
            </a:lvl1pPr>
          </a:lstStyle>
          <a:p>
            <a:pPr>
              <a:defRPr/>
            </a:pPr>
            <a:r>
              <a:rPr lang="en-GB"/>
              <a:t>modules</a:t>
            </a:r>
          </a:p>
        </p:txBody>
      </p:sp>
      <p:sp>
        <p:nvSpPr>
          <p:cNvPr id="5" name="Rectangle 4"/>
          <p:cNvSpPr>
            <a:spLocks noGrp="1" noChangeArrowheads="1"/>
          </p:cNvSpPr>
          <p:nvPr>
            <p:ph type="sldNum" idx="12"/>
          </p:nvPr>
        </p:nvSpPr>
        <p:spPr>
          <a:ln/>
        </p:spPr>
        <p:txBody>
          <a:bodyPr/>
          <a:lstStyle>
            <a:lvl1pPr>
              <a:defRPr/>
            </a:lvl1pPr>
          </a:lstStyle>
          <a:p>
            <a:pPr>
              <a:defRPr/>
            </a:pPr>
            <a:fld id="{D1D173BD-EAA9-43F3-A181-9BB25AB1E925}" type="slidenum">
              <a:rPr lang="en-GB"/>
              <a:pPr>
                <a:defRPr/>
              </a:pPr>
              <a:t>‹#›</a:t>
            </a:fld>
            <a:endParaRPr lang="en-GB"/>
          </a:p>
        </p:txBody>
      </p:sp>
    </p:spTree>
    <p:extLst>
      <p:ext uri="{BB962C8B-B14F-4D97-AF65-F5344CB8AC3E}">
        <p14:creationId xmlns:p14="http://schemas.microsoft.com/office/powerpoint/2010/main" val="17771832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506" y="4406901"/>
            <a:ext cx="84201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82506" y="2906713"/>
            <a:ext cx="84201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3"/>
          <p:cNvSpPr>
            <a:spLocks noGrp="1" noChangeArrowheads="1"/>
          </p:cNvSpPr>
          <p:nvPr>
            <p:ph type="dt" idx="10"/>
          </p:nvPr>
        </p:nvSpPr>
        <p:spPr>
          <a:ln/>
        </p:spPr>
        <p:txBody>
          <a:bodyPr/>
          <a:lstStyle>
            <a:lvl1pPr>
              <a:defRPr/>
            </a:lvl1pPr>
          </a:lstStyle>
          <a:p>
            <a:pPr>
              <a:defRPr/>
            </a:pPr>
            <a:r>
              <a:rPr lang="en-GB"/>
              <a:t>04/12/23</a:t>
            </a:r>
          </a:p>
        </p:txBody>
      </p:sp>
      <p:sp>
        <p:nvSpPr>
          <p:cNvPr id="5" name="Rectangle 4"/>
          <p:cNvSpPr>
            <a:spLocks noGrp="1" noChangeArrowheads="1"/>
          </p:cNvSpPr>
          <p:nvPr>
            <p:ph type="ftr" idx="11"/>
          </p:nvPr>
        </p:nvSpPr>
        <p:spPr>
          <a:ln/>
        </p:spPr>
        <p:txBody>
          <a:bodyPr/>
          <a:lstStyle>
            <a:lvl1pPr>
              <a:defRPr/>
            </a:lvl1pPr>
          </a:lstStyle>
          <a:p>
            <a:pPr>
              <a:defRPr/>
            </a:pPr>
            <a:r>
              <a:rPr lang="en-GB"/>
              <a:t>modules</a:t>
            </a:r>
          </a:p>
        </p:txBody>
      </p:sp>
      <p:sp>
        <p:nvSpPr>
          <p:cNvPr id="6" name="Rectangle 5"/>
          <p:cNvSpPr>
            <a:spLocks noGrp="1" noChangeArrowheads="1"/>
          </p:cNvSpPr>
          <p:nvPr>
            <p:ph type="sldNum" idx="12"/>
          </p:nvPr>
        </p:nvSpPr>
        <p:spPr>
          <a:ln/>
        </p:spPr>
        <p:txBody>
          <a:bodyPr/>
          <a:lstStyle>
            <a:lvl1pPr>
              <a:defRPr/>
            </a:lvl1pPr>
          </a:lstStyle>
          <a:p>
            <a:pPr>
              <a:defRPr/>
            </a:pPr>
            <a:fld id="{E18FDBB7-AE6C-44A4-9354-E420422B6D92}" type="slidenum">
              <a:rPr lang="en-GB"/>
              <a:pPr>
                <a:defRPr/>
              </a:pPr>
              <a:t>‹#›</a:t>
            </a:fld>
            <a:endParaRPr lang="en-GB"/>
          </a:p>
        </p:txBody>
      </p:sp>
    </p:spTree>
    <p:extLst>
      <p:ext uri="{BB962C8B-B14F-4D97-AF65-F5344CB8AC3E}">
        <p14:creationId xmlns:p14="http://schemas.microsoft.com/office/powerpoint/2010/main" val="25725300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95300" y="1600200"/>
            <a:ext cx="4373431" cy="45291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5033831" y="1600200"/>
            <a:ext cx="4375150" cy="45291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Rectangle 3"/>
          <p:cNvSpPr>
            <a:spLocks noGrp="1" noChangeArrowheads="1"/>
          </p:cNvSpPr>
          <p:nvPr>
            <p:ph type="dt" idx="10"/>
          </p:nvPr>
        </p:nvSpPr>
        <p:spPr>
          <a:ln/>
        </p:spPr>
        <p:txBody>
          <a:bodyPr/>
          <a:lstStyle>
            <a:lvl1pPr>
              <a:defRPr/>
            </a:lvl1pPr>
          </a:lstStyle>
          <a:p>
            <a:pPr>
              <a:defRPr/>
            </a:pPr>
            <a:r>
              <a:rPr lang="en-GB"/>
              <a:t>04/12/23</a:t>
            </a:r>
          </a:p>
        </p:txBody>
      </p:sp>
      <p:sp>
        <p:nvSpPr>
          <p:cNvPr id="6" name="Rectangle 4"/>
          <p:cNvSpPr>
            <a:spLocks noGrp="1" noChangeArrowheads="1"/>
          </p:cNvSpPr>
          <p:nvPr>
            <p:ph type="ftr" idx="11"/>
          </p:nvPr>
        </p:nvSpPr>
        <p:spPr>
          <a:ln/>
        </p:spPr>
        <p:txBody>
          <a:bodyPr/>
          <a:lstStyle>
            <a:lvl1pPr>
              <a:defRPr/>
            </a:lvl1pPr>
          </a:lstStyle>
          <a:p>
            <a:pPr>
              <a:defRPr/>
            </a:pPr>
            <a:r>
              <a:rPr lang="en-GB"/>
              <a:t>modules</a:t>
            </a:r>
          </a:p>
        </p:txBody>
      </p:sp>
      <p:sp>
        <p:nvSpPr>
          <p:cNvPr id="7" name="Rectangle 5"/>
          <p:cNvSpPr>
            <a:spLocks noGrp="1" noChangeArrowheads="1"/>
          </p:cNvSpPr>
          <p:nvPr>
            <p:ph type="sldNum" idx="12"/>
          </p:nvPr>
        </p:nvSpPr>
        <p:spPr>
          <a:ln/>
        </p:spPr>
        <p:txBody>
          <a:bodyPr/>
          <a:lstStyle>
            <a:lvl1pPr>
              <a:defRPr/>
            </a:lvl1pPr>
          </a:lstStyle>
          <a:p>
            <a:pPr>
              <a:defRPr/>
            </a:pPr>
            <a:fld id="{E5891112-9BC8-4B82-B6DA-AD3952AEF20D}" type="slidenum">
              <a:rPr lang="en-GB"/>
              <a:pPr>
                <a:defRPr/>
              </a:pPr>
              <a:t>‹#›</a:t>
            </a:fld>
            <a:endParaRPr lang="en-GB"/>
          </a:p>
        </p:txBody>
      </p:sp>
    </p:spTree>
    <p:extLst>
      <p:ext uri="{BB962C8B-B14F-4D97-AF65-F5344CB8AC3E}">
        <p14:creationId xmlns:p14="http://schemas.microsoft.com/office/powerpoint/2010/main" val="33342655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95300" y="274638"/>
            <a:ext cx="8915400" cy="114300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Rectangle 3"/>
          <p:cNvSpPr>
            <a:spLocks noGrp="1" noChangeArrowheads="1"/>
          </p:cNvSpPr>
          <p:nvPr>
            <p:ph type="dt" idx="10"/>
          </p:nvPr>
        </p:nvSpPr>
        <p:spPr>
          <a:ln/>
        </p:spPr>
        <p:txBody>
          <a:bodyPr/>
          <a:lstStyle>
            <a:lvl1pPr>
              <a:defRPr/>
            </a:lvl1pPr>
          </a:lstStyle>
          <a:p>
            <a:pPr>
              <a:defRPr/>
            </a:pPr>
            <a:r>
              <a:rPr lang="en-GB"/>
              <a:t>04/12/23</a:t>
            </a:r>
          </a:p>
        </p:txBody>
      </p:sp>
      <p:sp>
        <p:nvSpPr>
          <p:cNvPr id="8" name="Rectangle 4"/>
          <p:cNvSpPr>
            <a:spLocks noGrp="1" noChangeArrowheads="1"/>
          </p:cNvSpPr>
          <p:nvPr>
            <p:ph type="ftr" idx="11"/>
          </p:nvPr>
        </p:nvSpPr>
        <p:spPr>
          <a:ln/>
        </p:spPr>
        <p:txBody>
          <a:bodyPr/>
          <a:lstStyle>
            <a:lvl1pPr>
              <a:defRPr/>
            </a:lvl1pPr>
          </a:lstStyle>
          <a:p>
            <a:pPr>
              <a:defRPr/>
            </a:pPr>
            <a:r>
              <a:rPr lang="en-GB"/>
              <a:t>modules</a:t>
            </a:r>
          </a:p>
        </p:txBody>
      </p:sp>
      <p:sp>
        <p:nvSpPr>
          <p:cNvPr id="9" name="Rectangle 5"/>
          <p:cNvSpPr>
            <a:spLocks noGrp="1" noChangeArrowheads="1"/>
          </p:cNvSpPr>
          <p:nvPr>
            <p:ph type="sldNum" idx="12"/>
          </p:nvPr>
        </p:nvSpPr>
        <p:spPr>
          <a:ln/>
        </p:spPr>
        <p:txBody>
          <a:bodyPr/>
          <a:lstStyle>
            <a:lvl1pPr>
              <a:defRPr/>
            </a:lvl1pPr>
          </a:lstStyle>
          <a:p>
            <a:pPr>
              <a:defRPr/>
            </a:pPr>
            <a:fld id="{4822EFEF-B460-41E1-B380-21E0D72C125F}" type="slidenum">
              <a:rPr lang="en-GB"/>
              <a:pPr>
                <a:defRPr/>
              </a:pPr>
              <a:t>‹#›</a:t>
            </a:fld>
            <a:endParaRPr lang="en-GB"/>
          </a:p>
        </p:txBody>
      </p:sp>
    </p:spTree>
    <p:extLst>
      <p:ext uri="{BB962C8B-B14F-4D97-AF65-F5344CB8AC3E}">
        <p14:creationId xmlns:p14="http://schemas.microsoft.com/office/powerpoint/2010/main" val="36340868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Rectangle 3"/>
          <p:cNvSpPr>
            <a:spLocks noGrp="1" noChangeArrowheads="1"/>
          </p:cNvSpPr>
          <p:nvPr>
            <p:ph type="dt" idx="10"/>
          </p:nvPr>
        </p:nvSpPr>
        <p:spPr>
          <a:ln/>
        </p:spPr>
        <p:txBody>
          <a:bodyPr/>
          <a:lstStyle>
            <a:lvl1pPr>
              <a:defRPr/>
            </a:lvl1pPr>
          </a:lstStyle>
          <a:p>
            <a:pPr>
              <a:defRPr/>
            </a:pPr>
            <a:r>
              <a:rPr lang="en-GB"/>
              <a:t>04/12/23</a:t>
            </a:r>
          </a:p>
        </p:txBody>
      </p:sp>
      <p:sp>
        <p:nvSpPr>
          <p:cNvPr id="4" name="Rectangle 4"/>
          <p:cNvSpPr>
            <a:spLocks noGrp="1" noChangeArrowheads="1"/>
          </p:cNvSpPr>
          <p:nvPr>
            <p:ph type="ftr" idx="11"/>
          </p:nvPr>
        </p:nvSpPr>
        <p:spPr>
          <a:ln/>
        </p:spPr>
        <p:txBody>
          <a:bodyPr/>
          <a:lstStyle>
            <a:lvl1pPr>
              <a:defRPr/>
            </a:lvl1pPr>
          </a:lstStyle>
          <a:p>
            <a:pPr>
              <a:defRPr/>
            </a:pPr>
            <a:r>
              <a:rPr lang="en-GB"/>
              <a:t>modules</a:t>
            </a:r>
          </a:p>
        </p:txBody>
      </p:sp>
      <p:sp>
        <p:nvSpPr>
          <p:cNvPr id="5" name="Rectangle 5"/>
          <p:cNvSpPr>
            <a:spLocks noGrp="1" noChangeArrowheads="1"/>
          </p:cNvSpPr>
          <p:nvPr>
            <p:ph type="sldNum" idx="12"/>
          </p:nvPr>
        </p:nvSpPr>
        <p:spPr>
          <a:ln/>
        </p:spPr>
        <p:txBody>
          <a:bodyPr/>
          <a:lstStyle>
            <a:lvl1pPr>
              <a:defRPr/>
            </a:lvl1pPr>
          </a:lstStyle>
          <a:p>
            <a:pPr>
              <a:defRPr/>
            </a:pPr>
            <a:fld id="{4555FF55-9A51-49BC-91F0-BC8E688F182A}" type="slidenum">
              <a:rPr lang="en-GB"/>
              <a:pPr>
                <a:defRPr/>
              </a:pPr>
              <a:t>‹#›</a:t>
            </a:fld>
            <a:endParaRPr lang="en-GB"/>
          </a:p>
        </p:txBody>
      </p:sp>
    </p:spTree>
    <p:extLst>
      <p:ext uri="{BB962C8B-B14F-4D97-AF65-F5344CB8AC3E}">
        <p14:creationId xmlns:p14="http://schemas.microsoft.com/office/powerpoint/2010/main" val="2394647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3"/>
          <p:cNvSpPr>
            <a:spLocks noGrp="1" noChangeArrowheads="1"/>
          </p:cNvSpPr>
          <p:nvPr>
            <p:ph type="dt" idx="10"/>
          </p:nvPr>
        </p:nvSpPr>
        <p:spPr>
          <a:ln/>
        </p:spPr>
        <p:txBody>
          <a:bodyPr/>
          <a:lstStyle>
            <a:lvl1pPr>
              <a:defRPr/>
            </a:lvl1pPr>
          </a:lstStyle>
          <a:p>
            <a:pPr>
              <a:defRPr/>
            </a:pPr>
            <a:r>
              <a:rPr lang="en-GB"/>
              <a:t>04/12/23</a:t>
            </a:r>
          </a:p>
        </p:txBody>
      </p:sp>
      <p:sp>
        <p:nvSpPr>
          <p:cNvPr id="3" name="Rectangle 4"/>
          <p:cNvSpPr>
            <a:spLocks noGrp="1" noChangeArrowheads="1"/>
          </p:cNvSpPr>
          <p:nvPr>
            <p:ph type="ftr" idx="11"/>
          </p:nvPr>
        </p:nvSpPr>
        <p:spPr>
          <a:ln/>
        </p:spPr>
        <p:txBody>
          <a:bodyPr/>
          <a:lstStyle>
            <a:lvl1pPr>
              <a:defRPr/>
            </a:lvl1pPr>
          </a:lstStyle>
          <a:p>
            <a:pPr>
              <a:defRPr/>
            </a:pPr>
            <a:r>
              <a:rPr lang="en-GB"/>
              <a:t>modules</a:t>
            </a:r>
          </a:p>
        </p:txBody>
      </p:sp>
      <p:sp>
        <p:nvSpPr>
          <p:cNvPr id="4" name="Rectangle 5"/>
          <p:cNvSpPr>
            <a:spLocks noGrp="1" noChangeArrowheads="1"/>
          </p:cNvSpPr>
          <p:nvPr>
            <p:ph type="sldNum" idx="12"/>
          </p:nvPr>
        </p:nvSpPr>
        <p:spPr>
          <a:ln/>
        </p:spPr>
        <p:txBody>
          <a:bodyPr/>
          <a:lstStyle>
            <a:lvl1pPr>
              <a:defRPr/>
            </a:lvl1pPr>
          </a:lstStyle>
          <a:p>
            <a:pPr>
              <a:defRPr/>
            </a:pPr>
            <a:fld id="{397ADF69-52E3-48D5-99E7-63105AE4C162}" type="slidenum">
              <a:rPr lang="en-GB"/>
              <a:pPr>
                <a:defRPr/>
              </a:pPr>
              <a:t>‹#›</a:t>
            </a:fld>
            <a:endParaRPr lang="en-GB"/>
          </a:p>
        </p:txBody>
      </p:sp>
    </p:spTree>
    <p:extLst>
      <p:ext uri="{BB962C8B-B14F-4D97-AF65-F5344CB8AC3E}">
        <p14:creationId xmlns:p14="http://schemas.microsoft.com/office/powerpoint/2010/main" val="31489462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0" y="273050"/>
            <a:ext cx="3259006" cy="1162050"/>
          </a:xfrm>
        </p:spPr>
        <p:txBody>
          <a:bodyPr/>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3"/>
          <p:cNvSpPr>
            <a:spLocks noGrp="1" noChangeArrowheads="1"/>
          </p:cNvSpPr>
          <p:nvPr>
            <p:ph type="dt" idx="10"/>
          </p:nvPr>
        </p:nvSpPr>
        <p:spPr>
          <a:ln/>
        </p:spPr>
        <p:txBody>
          <a:bodyPr/>
          <a:lstStyle>
            <a:lvl1pPr>
              <a:defRPr/>
            </a:lvl1pPr>
          </a:lstStyle>
          <a:p>
            <a:pPr>
              <a:defRPr/>
            </a:pPr>
            <a:r>
              <a:rPr lang="en-GB"/>
              <a:t>04/12/23</a:t>
            </a:r>
          </a:p>
        </p:txBody>
      </p:sp>
      <p:sp>
        <p:nvSpPr>
          <p:cNvPr id="6" name="Rectangle 4"/>
          <p:cNvSpPr>
            <a:spLocks noGrp="1" noChangeArrowheads="1"/>
          </p:cNvSpPr>
          <p:nvPr>
            <p:ph type="ftr" idx="11"/>
          </p:nvPr>
        </p:nvSpPr>
        <p:spPr>
          <a:ln/>
        </p:spPr>
        <p:txBody>
          <a:bodyPr/>
          <a:lstStyle>
            <a:lvl1pPr>
              <a:defRPr/>
            </a:lvl1pPr>
          </a:lstStyle>
          <a:p>
            <a:pPr>
              <a:defRPr/>
            </a:pPr>
            <a:r>
              <a:rPr lang="en-GB"/>
              <a:t>modules</a:t>
            </a:r>
          </a:p>
        </p:txBody>
      </p:sp>
      <p:sp>
        <p:nvSpPr>
          <p:cNvPr id="7" name="Rectangle 5"/>
          <p:cNvSpPr>
            <a:spLocks noGrp="1" noChangeArrowheads="1"/>
          </p:cNvSpPr>
          <p:nvPr>
            <p:ph type="sldNum" idx="12"/>
          </p:nvPr>
        </p:nvSpPr>
        <p:spPr>
          <a:ln/>
        </p:spPr>
        <p:txBody>
          <a:bodyPr/>
          <a:lstStyle>
            <a:lvl1pPr>
              <a:defRPr/>
            </a:lvl1pPr>
          </a:lstStyle>
          <a:p>
            <a:pPr>
              <a:defRPr/>
            </a:pPr>
            <a:fld id="{3304FB47-FC34-470D-975D-818673632D64}" type="slidenum">
              <a:rPr lang="en-GB"/>
              <a:pPr>
                <a:defRPr/>
              </a:pPr>
              <a:t>‹#›</a:t>
            </a:fld>
            <a:endParaRPr lang="en-GB"/>
          </a:p>
        </p:txBody>
      </p:sp>
    </p:spTree>
    <p:extLst>
      <p:ext uri="{BB962C8B-B14F-4D97-AF65-F5344CB8AC3E}">
        <p14:creationId xmlns:p14="http://schemas.microsoft.com/office/powerpoint/2010/main" val="28982487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645" y="4800600"/>
            <a:ext cx="5943600" cy="566738"/>
          </a:xfrm>
        </p:spPr>
        <p:txBody>
          <a:bodyPr/>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941645"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3"/>
          <p:cNvSpPr>
            <a:spLocks noGrp="1" noChangeArrowheads="1"/>
          </p:cNvSpPr>
          <p:nvPr>
            <p:ph type="dt" idx="10"/>
          </p:nvPr>
        </p:nvSpPr>
        <p:spPr>
          <a:ln/>
        </p:spPr>
        <p:txBody>
          <a:bodyPr/>
          <a:lstStyle>
            <a:lvl1pPr>
              <a:defRPr/>
            </a:lvl1pPr>
          </a:lstStyle>
          <a:p>
            <a:pPr>
              <a:defRPr/>
            </a:pPr>
            <a:r>
              <a:rPr lang="en-GB"/>
              <a:t>04/12/23</a:t>
            </a:r>
          </a:p>
        </p:txBody>
      </p:sp>
      <p:sp>
        <p:nvSpPr>
          <p:cNvPr id="6" name="Rectangle 4"/>
          <p:cNvSpPr>
            <a:spLocks noGrp="1" noChangeArrowheads="1"/>
          </p:cNvSpPr>
          <p:nvPr>
            <p:ph type="ftr" idx="11"/>
          </p:nvPr>
        </p:nvSpPr>
        <p:spPr>
          <a:ln/>
        </p:spPr>
        <p:txBody>
          <a:bodyPr/>
          <a:lstStyle>
            <a:lvl1pPr>
              <a:defRPr/>
            </a:lvl1pPr>
          </a:lstStyle>
          <a:p>
            <a:pPr>
              <a:defRPr/>
            </a:pPr>
            <a:r>
              <a:rPr lang="en-GB"/>
              <a:t>modules</a:t>
            </a:r>
          </a:p>
        </p:txBody>
      </p:sp>
      <p:sp>
        <p:nvSpPr>
          <p:cNvPr id="7" name="Rectangle 5"/>
          <p:cNvSpPr>
            <a:spLocks noGrp="1" noChangeArrowheads="1"/>
          </p:cNvSpPr>
          <p:nvPr>
            <p:ph type="sldNum" idx="12"/>
          </p:nvPr>
        </p:nvSpPr>
        <p:spPr>
          <a:ln/>
        </p:spPr>
        <p:txBody>
          <a:bodyPr/>
          <a:lstStyle>
            <a:lvl1pPr>
              <a:defRPr/>
            </a:lvl1pPr>
          </a:lstStyle>
          <a:p>
            <a:pPr>
              <a:defRPr/>
            </a:pPr>
            <a:fld id="{E0B56B33-355B-4F00-98F1-AAA0DA53B9BE}" type="slidenum">
              <a:rPr lang="en-GB"/>
              <a:pPr>
                <a:defRPr/>
              </a:pPr>
              <a:t>‹#›</a:t>
            </a:fld>
            <a:endParaRPr lang="en-GB"/>
          </a:p>
        </p:txBody>
      </p:sp>
    </p:spTree>
    <p:extLst>
      <p:ext uri="{BB962C8B-B14F-4D97-AF65-F5344CB8AC3E}">
        <p14:creationId xmlns:p14="http://schemas.microsoft.com/office/powerpoint/2010/main" val="2725507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emf"/><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oleObject" Target="../embeddings/oleObject1.bin"/></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6" name="Rectangle 1"/>
          <p:cNvSpPr>
            <a:spLocks noGrp="1" noChangeArrowheads="1"/>
          </p:cNvSpPr>
          <p:nvPr>
            <p:ph type="title"/>
          </p:nvPr>
        </p:nvSpPr>
        <p:spPr bwMode="auto">
          <a:xfrm>
            <a:off x="495300" y="277814"/>
            <a:ext cx="8913681" cy="11382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b" anchorCtr="0" compatLnSpc="1">
            <a:prstTxWarp prst="textNoShape">
              <a:avLst/>
            </a:prstTxWarp>
          </a:bodyPr>
          <a:lstStyle/>
          <a:p>
            <a:pPr lvl="0"/>
            <a:r>
              <a:rPr lang="en-GB"/>
              <a:t>Click to edit the title text format</a:t>
            </a:r>
          </a:p>
        </p:txBody>
      </p:sp>
      <p:sp>
        <p:nvSpPr>
          <p:cNvPr id="1027" name="Rectangle 2"/>
          <p:cNvSpPr>
            <a:spLocks noGrp="1" noChangeArrowheads="1"/>
          </p:cNvSpPr>
          <p:nvPr>
            <p:ph type="body" idx="1"/>
          </p:nvPr>
        </p:nvSpPr>
        <p:spPr bwMode="auto">
          <a:xfrm>
            <a:off x="495300" y="1600200"/>
            <a:ext cx="8913681" cy="45291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p>
            <a:pPr lvl="0"/>
            <a:r>
              <a:rPr lang="en-GB"/>
              <a:t>Click to edit the outline text format</a:t>
            </a:r>
          </a:p>
          <a:p>
            <a:pPr lvl="1"/>
            <a:r>
              <a:rPr lang="en-GB"/>
              <a:t>Second Outline Level</a:t>
            </a:r>
          </a:p>
          <a:p>
            <a:pPr lvl="2"/>
            <a:r>
              <a:rPr lang="en-GB"/>
              <a:t>Third Outline Level</a:t>
            </a:r>
          </a:p>
          <a:p>
            <a:pPr lvl="3"/>
            <a:r>
              <a:rPr lang="en-GB"/>
              <a:t>Fourth Outline Level</a:t>
            </a:r>
          </a:p>
          <a:p>
            <a:pPr lvl="4"/>
            <a:r>
              <a:rPr lang="en-GB"/>
              <a:t>Fifth Outline Level</a:t>
            </a:r>
          </a:p>
          <a:p>
            <a:pPr lvl="4"/>
            <a:r>
              <a:rPr lang="en-GB"/>
              <a:t>Sixth Outline Level</a:t>
            </a:r>
          </a:p>
          <a:p>
            <a:pPr lvl="4"/>
            <a:r>
              <a:rPr lang="en-GB"/>
              <a:t>Seventh Outline Level</a:t>
            </a:r>
          </a:p>
          <a:p>
            <a:pPr lvl="4"/>
            <a:r>
              <a:rPr lang="en-GB"/>
              <a:t>Eighth Outline Level</a:t>
            </a:r>
          </a:p>
          <a:p>
            <a:pPr lvl="4"/>
            <a:r>
              <a:rPr lang="en-GB"/>
              <a:t>Ninth Outline Level</a:t>
            </a:r>
          </a:p>
        </p:txBody>
      </p:sp>
      <p:sp>
        <p:nvSpPr>
          <p:cNvPr id="2" name="Rectangle 3"/>
          <p:cNvSpPr>
            <a:spLocks noGrp="1" noChangeArrowheads="1"/>
          </p:cNvSpPr>
          <p:nvPr>
            <p:ph type="dt"/>
          </p:nvPr>
        </p:nvSpPr>
        <p:spPr bwMode="auto">
          <a:xfrm>
            <a:off x="428229" y="6524626"/>
            <a:ext cx="2309680" cy="333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lvl1pPr>
              <a:buFont typeface="Verdana" pitchFamily="34"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000" smtClean="0">
                <a:solidFill>
                  <a:srgbClr val="000000"/>
                </a:solidFill>
                <a:latin typeface="+mn-lt"/>
              </a:defRPr>
            </a:lvl1pPr>
          </a:lstStyle>
          <a:p>
            <a:pPr>
              <a:defRPr/>
            </a:pPr>
            <a:r>
              <a:rPr lang="en-GB"/>
              <a:t>04/12/23</a:t>
            </a:r>
          </a:p>
        </p:txBody>
      </p:sp>
      <p:sp>
        <p:nvSpPr>
          <p:cNvPr id="1028" name="Rectangle 4"/>
          <p:cNvSpPr>
            <a:spLocks noGrp="1" noChangeArrowheads="1"/>
          </p:cNvSpPr>
          <p:nvPr>
            <p:ph type="ftr"/>
          </p:nvPr>
        </p:nvSpPr>
        <p:spPr bwMode="auto">
          <a:xfrm>
            <a:off x="3393149" y="6524626"/>
            <a:ext cx="3135180" cy="333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lvl1pPr algn="ctr">
              <a:buFont typeface="Verdana" pitchFamily="34"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000" smtClean="0">
                <a:solidFill>
                  <a:srgbClr val="000000"/>
                </a:solidFill>
                <a:latin typeface="+mn-lt"/>
              </a:defRPr>
            </a:lvl1pPr>
          </a:lstStyle>
          <a:p>
            <a:pPr>
              <a:defRPr/>
            </a:pPr>
            <a:r>
              <a:rPr lang="en-GB"/>
              <a:t>modules</a:t>
            </a:r>
          </a:p>
        </p:txBody>
      </p:sp>
      <p:sp>
        <p:nvSpPr>
          <p:cNvPr id="1029" name="Rectangle 5"/>
          <p:cNvSpPr>
            <a:spLocks noGrp="1" noChangeArrowheads="1"/>
          </p:cNvSpPr>
          <p:nvPr>
            <p:ph type="sldNum"/>
          </p:nvPr>
        </p:nvSpPr>
        <p:spPr bwMode="auto">
          <a:xfrm>
            <a:off x="7137136" y="6524626"/>
            <a:ext cx="2309681" cy="333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lvl1pPr algn="r">
              <a:buFont typeface="Verdana" pitchFamily="34"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000" smtClean="0">
                <a:solidFill>
                  <a:srgbClr val="000000"/>
                </a:solidFill>
                <a:latin typeface="+mn-lt"/>
              </a:defRPr>
            </a:lvl1pPr>
          </a:lstStyle>
          <a:p>
            <a:pPr>
              <a:defRPr/>
            </a:pPr>
            <a:fld id="{D170E260-D032-4AF5-A4B0-E2382247C270}" type="slidenum">
              <a:rPr lang="en-GB"/>
              <a:pPr>
                <a:defRPr/>
              </a:pPr>
              <a:t>‹#›</a:t>
            </a:fld>
            <a:endParaRPr lang="en-GB"/>
          </a:p>
        </p:txBody>
      </p:sp>
      <p:sp>
        <p:nvSpPr>
          <p:cNvPr id="1031" name="Rectangle 6"/>
          <p:cNvSpPr>
            <a:spLocks noChangeArrowheads="1"/>
          </p:cNvSpPr>
          <p:nvPr/>
        </p:nvSpPr>
        <p:spPr bwMode="auto">
          <a:xfrm>
            <a:off x="0" y="0"/>
            <a:ext cx="247650" cy="2286000"/>
          </a:xfrm>
          <a:prstGeom prst="rect">
            <a:avLst/>
          </a:prstGeom>
          <a:solidFill>
            <a:srgbClr val="00008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032" name="Line 7"/>
          <p:cNvSpPr>
            <a:spLocks noChangeShapeType="1"/>
          </p:cNvSpPr>
          <p:nvPr/>
        </p:nvSpPr>
        <p:spPr bwMode="auto">
          <a:xfrm>
            <a:off x="495300" y="1447800"/>
            <a:ext cx="8750300" cy="1588"/>
          </a:xfrm>
          <a:prstGeom prst="line">
            <a:avLst/>
          </a:prstGeom>
          <a:noFill/>
          <a:ln w="19080">
            <a:solidFill>
              <a:srgbClr val="00008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1033" name="Rectangle 8"/>
          <p:cNvSpPr>
            <a:spLocks noChangeArrowheads="1"/>
          </p:cNvSpPr>
          <p:nvPr/>
        </p:nvSpPr>
        <p:spPr bwMode="auto">
          <a:xfrm>
            <a:off x="0" y="2286000"/>
            <a:ext cx="247650" cy="2286000"/>
          </a:xfrm>
          <a:prstGeom prst="rect">
            <a:avLst/>
          </a:prstGeom>
          <a:solidFill>
            <a:srgbClr val="3366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034" name="Rectangle 9"/>
          <p:cNvSpPr>
            <a:spLocks noChangeArrowheads="1"/>
          </p:cNvSpPr>
          <p:nvPr/>
        </p:nvSpPr>
        <p:spPr bwMode="auto">
          <a:xfrm>
            <a:off x="0" y="4572000"/>
            <a:ext cx="247650" cy="2286000"/>
          </a:xfrm>
          <a:prstGeom prst="rect">
            <a:avLst/>
          </a:prstGeom>
          <a:solidFill>
            <a:srgbClr val="00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hf hdr="0"/>
  <p:txStyles>
    <p:titleStyle>
      <a:lvl1pPr algn="l" defTabSz="449263" rtl="0" eaLnBrk="0" fontAlgn="base" hangingPunct="0">
        <a:spcBef>
          <a:spcPct val="0"/>
        </a:spcBef>
        <a:spcAft>
          <a:spcPct val="0"/>
        </a:spcAft>
        <a:buClr>
          <a:srgbClr val="170199"/>
        </a:buClr>
        <a:buSzPct val="100000"/>
        <a:buFont typeface="Garamond" pitchFamily="18" charset="0"/>
        <a:defRPr sz="4400" b="1">
          <a:solidFill>
            <a:srgbClr val="170199"/>
          </a:solidFill>
          <a:latin typeface="+mj-lt"/>
          <a:ea typeface="+mj-ea"/>
          <a:cs typeface="+mj-cs"/>
        </a:defRPr>
      </a:lvl1pPr>
      <a:lvl2pPr algn="l" defTabSz="449263" rtl="0" eaLnBrk="0" fontAlgn="base" hangingPunct="0">
        <a:spcBef>
          <a:spcPct val="0"/>
        </a:spcBef>
        <a:spcAft>
          <a:spcPct val="0"/>
        </a:spcAft>
        <a:buClr>
          <a:srgbClr val="170199"/>
        </a:buClr>
        <a:buSzPct val="100000"/>
        <a:buFont typeface="Garamond" pitchFamily="18" charset="0"/>
        <a:defRPr sz="4400" b="1">
          <a:solidFill>
            <a:srgbClr val="170199"/>
          </a:solidFill>
          <a:latin typeface="Garamond" pitchFamily="18" charset="0"/>
          <a:ea typeface="Arial Unicode MS" pitchFamily="34" charset="-128"/>
          <a:cs typeface="Arial Unicode MS" pitchFamily="34" charset="-128"/>
        </a:defRPr>
      </a:lvl2pPr>
      <a:lvl3pPr algn="l" defTabSz="449263" rtl="0" eaLnBrk="0" fontAlgn="base" hangingPunct="0">
        <a:spcBef>
          <a:spcPct val="0"/>
        </a:spcBef>
        <a:spcAft>
          <a:spcPct val="0"/>
        </a:spcAft>
        <a:buClr>
          <a:srgbClr val="170199"/>
        </a:buClr>
        <a:buSzPct val="100000"/>
        <a:buFont typeface="Garamond" pitchFamily="18" charset="0"/>
        <a:defRPr sz="4400" b="1">
          <a:solidFill>
            <a:srgbClr val="170199"/>
          </a:solidFill>
          <a:latin typeface="Garamond" pitchFamily="18" charset="0"/>
          <a:ea typeface="Arial Unicode MS" pitchFamily="34" charset="-128"/>
          <a:cs typeface="Arial Unicode MS" pitchFamily="34" charset="-128"/>
        </a:defRPr>
      </a:lvl3pPr>
      <a:lvl4pPr algn="l" defTabSz="449263" rtl="0" eaLnBrk="0" fontAlgn="base" hangingPunct="0">
        <a:spcBef>
          <a:spcPct val="0"/>
        </a:spcBef>
        <a:spcAft>
          <a:spcPct val="0"/>
        </a:spcAft>
        <a:buClr>
          <a:srgbClr val="170199"/>
        </a:buClr>
        <a:buSzPct val="100000"/>
        <a:buFont typeface="Garamond" pitchFamily="18" charset="0"/>
        <a:defRPr sz="4400" b="1">
          <a:solidFill>
            <a:srgbClr val="170199"/>
          </a:solidFill>
          <a:latin typeface="Garamond" pitchFamily="18" charset="0"/>
          <a:ea typeface="Arial Unicode MS" pitchFamily="34" charset="-128"/>
          <a:cs typeface="Arial Unicode MS" pitchFamily="34" charset="-128"/>
        </a:defRPr>
      </a:lvl4pPr>
      <a:lvl5pPr algn="l" defTabSz="449263" rtl="0" eaLnBrk="0" fontAlgn="base" hangingPunct="0">
        <a:spcBef>
          <a:spcPct val="0"/>
        </a:spcBef>
        <a:spcAft>
          <a:spcPct val="0"/>
        </a:spcAft>
        <a:buClr>
          <a:srgbClr val="170199"/>
        </a:buClr>
        <a:buSzPct val="100000"/>
        <a:buFont typeface="Garamond" pitchFamily="18" charset="0"/>
        <a:defRPr sz="4400" b="1">
          <a:solidFill>
            <a:srgbClr val="170199"/>
          </a:solidFill>
          <a:latin typeface="Garamond" pitchFamily="18" charset="0"/>
          <a:ea typeface="Arial Unicode MS" pitchFamily="34" charset="-128"/>
          <a:cs typeface="Arial Unicode MS" pitchFamily="34" charset="-128"/>
        </a:defRPr>
      </a:lvl5pPr>
      <a:lvl6pPr marL="457200" algn="l" defTabSz="449263" rtl="0" fontAlgn="base">
        <a:spcBef>
          <a:spcPct val="0"/>
        </a:spcBef>
        <a:spcAft>
          <a:spcPct val="0"/>
        </a:spcAft>
        <a:buClr>
          <a:srgbClr val="170199"/>
        </a:buClr>
        <a:buSzPct val="100000"/>
        <a:buFont typeface="Garamond" pitchFamily="18" charset="0"/>
        <a:defRPr sz="4400" b="1">
          <a:solidFill>
            <a:srgbClr val="170199"/>
          </a:solidFill>
          <a:latin typeface="Garamond" pitchFamily="18" charset="0"/>
          <a:ea typeface="Arial Unicode MS" pitchFamily="34" charset="-128"/>
          <a:cs typeface="Arial Unicode MS" pitchFamily="34" charset="-128"/>
        </a:defRPr>
      </a:lvl6pPr>
      <a:lvl7pPr marL="914400" algn="l" defTabSz="449263" rtl="0" fontAlgn="base">
        <a:spcBef>
          <a:spcPct val="0"/>
        </a:spcBef>
        <a:spcAft>
          <a:spcPct val="0"/>
        </a:spcAft>
        <a:buClr>
          <a:srgbClr val="170199"/>
        </a:buClr>
        <a:buSzPct val="100000"/>
        <a:buFont typeface="Garamond" pitchFamily="18" charset="0"/>
        <a:defRPr sz="4400" b="1">
          <a:solidFill>
            <a:srgbClr val="170199"/>
          </a:solidFill>
          <a:latin typeface="Garamond" pitchFamily="18" charset="0"/>
          <a:ea typeface="Arial Unicode MS" pitchFamily="34" charset="-128"/>
          <a:cs typeface="Arial Unicode MS" pitchFamily="34" charset="-128"/>
        </a:defRPr>
      </a:lvl7pPr>
      <a:lvl8pPr marL="1371600" algn="l" defTabSz="449263" rtl="0" fontAlgn="base">
        <a:spcBef>
          <a:spcPct val="0"/>
        </a:spcBef>
        <a:spcAft>
          <a:spcPct val="0"/>
        </a:spcAft>
        <a:buClr>
          <a:srgbClr val="170199"/>
        </a:buClr>
        <a:buSzPct val="100000"/>
        <a:buFont typeface="Garamond" pitchFamily="18" charset="0"/>
        <a:defRPr sz="4400" b="1">
          <a:solidFill>
            <a:srgbClr val="170199"/>
          </a:solidFill>
          <a:latin typeface="Garamond" pitchFamily="18" charset="0"/>
          <a:ea typeface="Arial Unicode MS" pitchFamily="34" charset="-128"/>
          <a:cs typeface="Arial Unicode MS" pitchFamily="34" charset="-128"/>
        </a:defRPr>
      </a:lvl8pPr>
      <a:lvl9pPr marL="1828800" algn="l" defTabSz="449263" rtl="0" fontAlgn="base">
        <a:spcBef>
          <a:spcPct val="0"/>
        </a:spcBef>
        <a:spcAft>
          <a:spcPct val="0"/>
        </a:spcAft>
        <a:buClr>
          <a:srgbClr val="170199"/>
        </a:buClr>
        <a:buSzPct val="100000"/>
        <a:buFont typeface="Garamond" pitchFamily="18" charset="0"/>
        <a:defRPr sz="4400" b="1">
          <a:solidFill>
            <a:srgbClr val="170199"/>
          </a:solidFill>
          <a:latin typeface="Garamond" pitchFamily="18" charset="0"/>
          <a:ea typeface="Arial Unicode MS" pitchFamily="34" charset="-128"/>
          <a:cs typeface="Arial Unicode MS" pitchFamily="34" charset="-128"/>
        </a:defRPr>
      </a:lvl9pPr>
    </p:titleStyle>
    <p:bodyStyle>
      <a:lvl1pPr marL="341313" indent="-341313" algn="l" defTabSz="449263" rtl="0" eaLnBrk="0" fontAlgn="base" hangingPunct="0">
        <a:lnSpc>
          <a:spcPct val="125000"/>
        </a:lnSpc>
        <a:spcBef>
          <a:spcPts val="700"/>
        </a:spcBef>
        <a:spcAft>
          <a:spcPct val="0"/>
        </a:spcAft>
        <a:buClr>
          <a:srgbClr val="170199"/>
        </a:buClr>
        <a:buSzPct val="75000"/>
        <a:buFont typeface="Wingdings" pitchFamily="2" charset="2"/>
        <a:buChar char=""/>
        <a:defRPr sz="2800">
          <a:solidFill>
            <a:srgbClr val="000000"/>
          </a:solidFill>
          <a:latin typeface="+mn-lt"/>
          <a:ea typeface="+mn-ea"/>
          <a:cs typeface="+mn-cs"/>
        </a:defRPr>
      </a:lvl1pPr>
      <a:lvl2pPr marL="741363" indent="-284163" algn="l" defTabSz="449263" rtl="0" eaLnBrk="0" fontAlgn="base" hangingPunct="0">
        <a:lnSpc>
          <a:spcPct val="115000"/>
        </a:lnSpc>
        <a:spcBef>
          <a:spcPts val="600"/>
        </a:spcBef>
        <a:spcAft>
          <a:spcPct val="0"/>
        </a:spcAft>
        <a:buClr>
          <a:srgbClr val="170199"/>
        </a:buClr>
        <a:buSzPct val="75000"/>
        <a:buFont typeface="Wingdings" pitchFamily="2" charset="2"/>
        <a:buChar char=""/>
        <a:defRPr sz="2400">
          <a:solidFill>
            <a:srgbClr val="000000"/>
          </a:solidFill>
          <a:latin typeface="+mn-lt"/>
          <a:ea typeface="+mn-ea"/>
          <a:cs typeface="+mn-cs"/>
        </a:defRPr>
      </a:lvl2pPr>
      <a:lvl3pPr marL="1143000" indent="-228600" algn="l" defTabSz="449263" rtl="0" eaLnBrk="0" fontAlgn="base" hangingPunct="0">
        <a:lnSpc>
          <a:spcPct val="115000"/>
        </a:lnSpc>
        <a:spcBef>
          <a:spcPts val="500"/>
        </a:spcBef>
        <a:spcAft>
          <a:spcPct val="0"/>
        </a:spcAft>
        <a:buClr>
          <a:srgbClr val="00CCFF"/>
        </a:buClr>
        <a:buSzPct val="65000"/>
        <a:buFont typeface="Wingdings" pitchFamily="2" charset="2"/>
        <a:buChar char=""/>
        <a:defRPr sz="2000">
          <a:solidFill>
            <a:srgbClr val="000000"/>
          </a:solidFill>
          <a:latin typeface="+mn-lt"/>
          <a:ea typeface="+mn-ea"/>
          <a:cs typeface="+mn-cs"/>
        </a:defRPr>
      </a:lvl3pPr>
      <a:lvl4pPr marL="1600200" indent="-228600" algn="l" defTabSz="449263" rtl="0" eaLnBrk="0" fontAlgn="base" hangingPunct="0">
        <a:lnSpc>
          <a:spcPct val="110000"/>
        </a:lnSpc>
        <a:spcBef>
          <a:spcPts val="450"/>
        </a:spcBef>
        <a:spcAft>
          <a:spcPct val="0"/>
        </a:spcAft>
        <a:buClr>
          <a:srgbClr val="170199"/>
        </a:buClr>
        <a:buSzPct val="100000"/>
        <a:buFont typeface="Wingdings" pitchFamily="2" charset="2"/>
        <a:buChar char=""/>
        <a:defRPr>
          <a:solidFill>
            <a:srgbClr val="000000"/>
          </a:solidFill>
          <a:latin typeface="+mn-lt"/>
          <a:ea typeface="+mn-ea"/>
          <a:cs typeface="+mn-cs"/>
        </a:defRPr>
      </a:lvl4pPr>
      <a:lvl5pPr marL="2057400" indent="-228600" algn="l" defTabSz="449263" rtl="0" eaLnBrk="0" fontAlgn="base" hangingPunct="0">
        <a:lnSpc>
          <a:spcPct val="110000"/>
        </a:lnSpc>
        <a:spcBef>
          <a:spcPts val="450"/>
        </a:spcBef>
        <a:spcAft>
          <a:spcPct val="0"/>
        </a:spcAft>
        <a:buClr>
          <a:srgbClr val="170199"/>
        </a:buClr>
        <a:buSzPct val="80000"/>
        <a:buFont typeface="Wingdings" pitchFamily="2" charset="2"/>
        <a:buChar char=""/>
        <a:defRPr>
          <a:solidFill>
            <a:srgbClr val="000000"/>
          </a:solidFill>
          <a:latin typeface="+mn-lt"/>
          <a:ea typeface="+mn-ea"/>
          <a:cs typeface="+mn-cs"/>
        </a:defRPr>
      </a:lvl5pPr>
      <a:lvl6pPr marL="2514600" indent="-228600" algn="l" defTabSz="449263" rtl="0" fontAlgn="base">
        <a:lnSpc>
          <a:spcPct val="110000"/>
        </a:lnSpc>
        <a:spcBef>
          <a:spcPts val="450"/>
        </a:spcBef>
        <a:spcAft>
          <a:spcPct val="0"/>
        </a:spcAft>
        <a:buClr>
          <a:srgbClr val="170199"/>
        </a:buClr>
        <a:buSzPct val="80000"/>
        <a:buFont typeface="Wingdings" pitchFamily="2" charset="2"/>
        <a:buChar char=""/>
        <a:defRPr>
          <a:solidFill>
            <a:srgbClr val="000000"/>
          </a:solidFill>
          <a:latin typeface="+mn-lt"/>
          <a:ea typeface="+mn-ea"/>
          <a:cs typeface="+mn-cs"/>
        </a:defRPr>
      </a:lvl6pPr>
      <a:lvl7pPr marL="2971800" indent="-228600" algn="l" defTabSz="449263" rtl="0" fontAlgn="base">
        <a:lnSpc>
          <a:spcPct val="110000"/>
        </a:lnSpc>
        <a:spcBef>
          <a:spcPts val="450"/>
        </a:spcBef>
        <a:spcAft>
          <a:spcPct val="0"/>
        </a:spcAft>
        <a:buClr>
          <a:srgbClr val="170199"/>
        </a:buClr>
        <a:buSzPct val="80000"/>
        <a:buFont typeface="Wingdings" pitchFamily="2" charset="2"/>
        <a:buChar char=""/>
        <a:defRPr>
          <a:solidFill>
            <a:srgbClr val="000000"/>
          </a:solidFill>
          <a:latin typeface="+mn-lt"/>
          <a:ea typeface="+mn-ea"/>
          <a:cs typeface="+mn-cs"/>
        </a:defRPr>
      </a:lvl7pPr>
      <a:lvl8pPr marL="3429000" indent="-228600" algn="l" defTabSz="449263" rtl="0" fontAlgn="base">
        <a:lnSpc>
          <a:spcPct val="110000"/>
        </a:lnSpc>
        <a:spcBef>
          <a:spcPts val="450"/>
        </a:spcBef>
        <a:spcAft>
          <a:spcPct val="0"/>
        </a:spcAft>
        <a:buClr>
          <a:srgbClr val="170199"/>
        </a:buClr>
        <a:buSzPct val="80000"/>
        <a:buFont typeface="Wingdings" pitchFamily="2" charset="2"/>
        <a:buChar char=""/>
        <a:defRPr>
          <a:solidFill>
            <a:srgbClr val="000000"/>
          </a:solidFill>
          <a:latin typeface="+mn-lt"/>
          <a:ea typeface="+mn-ea"/>
          <a:cs typeface="+mn-cs"/>
        </a:defRPr>
      </a:lvl8pPr>
      <a:lvl9pPr marL="3886200" indent="-228600" algn="l" defTabSz="449263" rtl="0" fontAlgn="base">
        <a:lnSpc>
          <a:spcPct val="110000"/>
        </a:lnSpc>
        <a:spcBef>
          <a:spcPts val="450"/>
        </a:spcBef>
        <a:spcAft>
          <a:spcPct val="0"/>
        </a:spcAft>
        <a:buClr>
          <a:srgbClr val="170199"/>
        </a:buClr>
        <a:buSzPct val="80000"/>
        <a:buFont typeface="Wingdings" pitchFamily="2" charset="2"/>
        <a:buChar char=""/>
        <a:defRPr>
          <a:solidFill>
            <a:srgbClr val="000000"/>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50" name="Rectangle 1"/>
          <p:cNvSpPr>
            <a:spLocks noGrp="1" noChangeArrowheads="1"/>
          </p:cNvSpPr>
          <p:nvPr>
            <p:ph type="title"/>
          </p:nvPr>
        </p:nvSpPr>
        <p:spPr bwMode="auto">
          <a:xfrm>
            <a:off x="742950" y="685801"/>
            <a:ext cx="8418381" cy="21256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b" anchorCtr="0" compatLnSpc="1">
            <a:prstTxWarp prst="textNoShape">
              <a:avLst/>
            </a:prstTxWarp>
          </a:bodyPr>
          <a:lstStyle/>
          <a:p>
            <a:pPr lvl="0"/>
            <a:r>
              <a:rPr lang="en-GB"/>
              <a:t>Click to edit the title text format</a:t>
            </a:r>
          </a:p>
        </p:txBody>
      </p:sp>
      <p:sp>
        <p:nvSpPr>
          <p:cNvPr id="2" name="Rectangle 2"/>
          <p:cNvSpPr>
            <a:spLocks noGrp="1" noChangeArrowheads="1"/>
          </p:cNvSpPr>
          <p:nvPr>
            <p:ph type="dt"/>
          </p:nvPr>
        </p:nvSpPr>
        <p:spPr bwMode="auto">
          <a:xfrm>
            <a:off x="495300" y="6248401"/>
            <a:ext cx="2309681" cy="4556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lvl1pPr eaLnBrk="1">
              <a:buFont typeface="Verdana" pitchFamily="34" charset="0"/>
              <a:buNone/>
              <a:tabLst>
                <a:tab pos="723900" algn="l"/>
                <a:tab pos="1447800" algn="l"/>
              </a:tabLst>
              <a:defRPr sz="1000" smtClean="0">
                <a:solidFill>
                  <a:srgbClr val="000000"/>
                </a:solidFill>
                <a:latin typeface="+mn-lt"/>
              </a:defRPr>
            </a:lvl1pPr>
          </a:lstStyle>
          <a:p>
            <a:pPr>
              <a:defRPr/>
            </a:pPr>
            <a:r>
              <a:rPr lang="en-GB"/>
              <a:t>04/12/23</a:t>
            </a:r>
          </a:p>
        </p:txBody>
      </p:sp>
      <p:sp>
        <p:nvSpPr>
          <p:cNvPr id="2051" name="Rectangle 3"/>
          <p:cNvSpPr>
            <a:spLocks noGrp="1" noChangeArrowheads="1"/>
          </p:cNvSpPr>
          <p:nvPr>
            <p:ph type="ftr"/>
          </p:nvPr>
        </p:nvSpPr>
        <p:spPr bwMode="auto">
          <a:xfrm>
            <a:off x="3384550" y="6248401"/>
            <a:ext cx="3135181" cy="4556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lvl1pPr algn="ctr" eaLnBrk="1">
              <a:buFont typeface="Verdana" pitchFamily="34" charset="0"/>
              <a:buNone/>
              <a:tabLst>
                <a:tab pos="723900" algn="l"/>
                <a:tab pos="1447800" algn="l"/>
                <a:tab pos="2171700" algn="l"/>
                <a:tab pos="2895600" algn="l"/>
              </a:tabLst>
              <a:defRPr sz="1000" smtClean="0">
                <a:solidFill>
                  <a:srgbClr val="000000"/>
                </a:solidFill>
                <a:latin typeface="+mn-lt"/>
              </a:defRPr>
            </a:lvl1pPr>
          </a:lstStyle>
          <a:p>
            <a:pPr>
              <a:defRPr/>
            </a:pPr>
            <a:r>
              <a:rPr lang="en-GB"/>
              <a:t>modules</a:t>
            </a:r>
          </a:p>
        </p:txBody>
      </p:sp>
      <p:sp>
        <p:nvSpPr>
          <p:cNvPr id="2052" name="Rectangle 4"/>
          <p:cNvSpPr>
            <a:spLocks noGrp="1" noChangeArrowheads="1"/>
          </p:cNvSpPr>
          <p:nvPr>
            <p:ph type="sldNum"/>
          </p:nvPr>
        </p:nvSpPr>
        <p:spPr bwMode="auto">
          <a:xfrm>
            <a:off x="7099300" y="6248401"/>
            <a:ext cx="2309681" cy="4556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lvl1pPr algn="r" eaLnBrk="1">
              <a:buFont typeface="Verdana" pitchFamily="34" charset="0"/>
              <a:buNone/>
              <a:tabLst>
                <a:tab pos="723900" algn="l"/>
                <a:tab pos="1447800" algn="l"/>
              </a:tabLst>
              <a:defRPr sz="1000" smtClean="0">
                <a:solidFill>
                  <a:srgbClr val="000000"/>
                </a:solidFill>
                <a:latin typeface="+mn-lt"/>
              </a:defRPr>
            </a:lvl1pPr>
          </a:lstStyle>
          <a:p>
            <a:pPr>
              <a:defRPr/>
            </a:pPr>
            <a:fld id="{EBBAEC79-F64B-4999-8F10-F75F3E166CD1}" type="slidenum">
              <a:rPr lang="en-GB"/>
              <a:pPr>
                <a:defRPr/>
              </a:pPr>
              <a:t>‹#›</a:t>
            </a:fld>
            <a:endParaRPr lang="en-GB"/>
          </a:p>
        </p:txBody>
      </p:sp>
      <p:graphicFrame>
        <p:nvGraphicFramePr>
          <p:cNvPr id="2054" name="Object 5"/>
          <p:cNvGraphicFramePr>
            <a:graphicFrameLocks noChangeAspect="1"/>
          </p:cNvGraphicFramePr>
          <p:nvPr/>
        </p:nvGraphicFramePr>
        <p:xfrm>
          <a:off x="271728" y="2924176"/>
          <a:ext cx="9283435" cy="195263"/>
        </p:xfrm>
        <a:graphic>
          <a:graphicData uri="http://schemas.openxmlformats.org/presentationml/2006/ole">
            <mc:AlternateContent xmlns:mc="http://schemas.openxmlformats.org/markup-compatibility/2006">
              <mc:Choice xmlns:v="urn:schemas-microsoft-com:vml" Requires="v">
                <p:oleObj r:id="rId14" imgW="7591552" imgH="391770" progId="">
                  <p:embed/>
                </p:oleObj>
              </mc:Choice>
              <mc:Fallback>
                <p:oleObj r:id="rId14" imgW="7591552" imgH="391770" progId="">
                  <p:embed/>
                  <p:pic>
                    <p:nvPicPr>
                      <p:cNvPr id="0" name="Object 5"/>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71728" y="2924176"/>
                        <a:ext cx="9283435" cy="19526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055" name="Rectangle 6"/>
          <p:cNvSpPr>
            <a:spLocks noGrp="1" noChangeArrowheads="1"/>
          </p:cNvSpPr>
          <p:nvPr>
            <p:ph type="body" idx="1"/>
          </p:nvPr>
        </p:nvSpPr>
        <p:spPr bwMode="auto">
          <a:xfrm>
            <a:off x="495300" y="1604964"/>
            <a:ext cx="8913681" cy="4524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GB"/>
              <a:t>Click to edit the outline text format</a:t>
            </a:r>
          </a:p>
          <a:p>
            <a:pPr lvl="1"/>
            <a:r>
              <a:rPr lang="en-GB"/>
              <a:t>Second Outline Level</a:t>
            </a:r>
          </a:p>
          <a:p>
            <a:pPr lvl="2"/>
            <a:r>
              <a:rPr lang="en-GB"/>
              <a:t>Third Outline Level</a:t>
            </a:r>
          </a:p>
          <a:p>
            <a:pPr lvl="3"/>
            <a:r>
              <a:rPr lang="en-GB"/>
              <a:t>Fourth Outline Level</a:t>
            </a:r>
          </a:p>
          <a:p>
            <a:pPr lvl="4"/>
            <a:r>
              <a:rPr lang="en-GB"/>
              <a:t>Fifth Outline Level</a:t>
            </a:r>
          </a:p>
          <a:p>
            <a:pPr lvl="4"/>
            <a:r>
              <a:rPr lang="en-GB"/>
              <a:t>Sixth Outline Level</a:t>
            </a:r>
          </a:p>
          <a:p>
            <a:pPr lvl="4"/>
            <a:r>
              <a:rPr lang="en-GB"/>
              <a:t>Seventh Outline Level</a:t>
            </a:r>
          </a:p>
          <a:p>
            <a:pPr lvl="4"/>
            <a:r>
              <a:rPr lang="en-GB"/>
              <a:t>Eighth Outline Level</a:t>
            </a:r>
          </a:p>
          <a:p>
            <a:pPr lvl="4"/>
            <a:r>
              <a:rPr lang="en-GB"/>
              <a:t>Ninth Outline Level</a:t>
            </a: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hdr="0"/>
  <p:txStyles>
    <p:titleStyle>
      <a:lvl1pPr algn="l" defTabSz="449263" rtl="0" eaLnBrk="0" fontAlgn="base" hangingPunct="0">
        <a:spcBef>
          <a:spcPct val="0"/>
        </a:spcBef>
        <a:spcAft>
          <a:spcPct val="0"/>
        </a:spcAft>
        <a:buClr>
          <a:srgbClr val="170199"/>
        </a:buClr>
        <a:buSzPct val="100000"/>
        <a:buFont typeface="Garamond" pitchFamily="18" charset="0"/>
        <a:defRPr sz="4400" b="1">
          <a:solidFill>
            <a:srgbClr val="170199"/>
          </a:solidFill>
          <a:latin typeface="+mj-lt"/>
          <a:ea typeface="+mj-ea"/>
          <a:cs typeface="+mj-cs"/>
        </a:defRPr>
      </a:lvl1pPr>
      <a:lvl2pPr algn="l" defTabSz="449263" rtl="0" eaLnBrk="0" fontAlgn="base" hangingPunct="0">
        <a:spcBef>
          <a:spcPct val="0"/>
        </a:spcBef>
        <a:spcAft>
          <a:spcPct val="0"/>
        </a:spcAft>
        <a:buClr>
          <a:srgbClr val="170199"/>
        </a:buClr>
        <a:buSzPct val="100000"/>
        <a:buFont typeface="Garamond" pitchFamily="18" charset="0"/>
        <a:defRPr sz="4400" b="1">
          <a:solidFill>
            <a:srgbClr val="170199"/>
          </a:solidFill>
          <a:latin typeface="Garamond" pitchFamily="18" charset="0"/>
          <a:ea typeface="Arial Unicode MS" pitchFamily="34" charset="-128"/>
          <a:cs typeface="Arial Unicode MS" pitchFamily="34" charset="-128"/>
        </a:defRPr>
      </a:lvl2pPr>
      <a:lvl3pPr algn="l" defTabSz="449263" rtl="0" eaLnBrk="0" fontAlgn="base" hangingPunct="0">
        <a:spcBef>
          <a:spcPct val="0"/>
        </a:spcBef>
        <a:spcAft>
          <a:spcPct val="0"/>
        </a:spcAft>
        <a:buClr>
          <a:srgbClr val="170199"/>
        </a:buClr>
        <a:buSzPct val="100000"/>
        <a:buFont typeface="Garamond" pitchFamily="18" charset="0"/>
        <a:defRPr sz="4400" b="1">
          <a:solidFill>
            <a:srgbClr val="170199"/>
          </a:solidFill>
          <a:latin typeface="Garamond" pitchFamily="18" charset="0"/>
          <a:ea typeface="Arial Unicode MS" pitchFamily="34" charset="-128"/>
          <a:cs typeface="Arial Unicode MS" pitchFamily="34" charset="-128"/>
        </a:defRPr>
      </a:lvl3pPr>
      <a:lvl4pPr algn="l" defTabSz="449263" rtl="0" eaLnBrk="0" fontAlgn="base" hangingPunct="0">
        <a:spcBef>
          <a:spcPct val="0"/>
        </a:spcBef>
        <a:spcAft>
          <a:spcPct val="0"/>
        </a:spcAft>
        <a:buClr>
          <a:srgbClr val="170199"/>
        </a:buClr>
        <a:buSzPct val="100000"/>
        <a:buFont typeface="Garamond" pitchFamily="18" charset="0"/>
        <a:defRPr sz="4400" b="1">
          <a:solidFill>
            <a:srgbClr val="170199"/>
          </a:solidFill>
          <a:latin typeface="Garamond" pitchFamily="18" charset="0"/>
          <a:ea typeface="Arial Unicode MS" pitchFamily="34" charset="-128"/>
          <a:cs typeface="Arial Unicode MS" pitchFamily="34" charset="-128"/>
        </a:defRPr>
      </a:lvl4pPr>
      <a:lvl5pPr algn="l" defTabSz="449263" rtl="0" eaLnBrk="0" fontAlgn="base" hangingPunct="0">
        <a:spcBef>
          <a:spcPct val="0"/>
        </a:spcBef>
        <a:spcAft>
          <a:spcPct val="0"/>
        </a:spcAft>
        <a:buClr>
          <a:srgbClr val="170199"/>
        </a:buClr>
        <a:buSzPct val="100000"/>
        <a:buFont typeface="Garamond" pitchFamily="18" charset="0"/>
        <a:defRPr sz="4400" b="1">
          <a:solidFill>
            <a:srgbClr val="170199"/>
          </a:solidFill>
          <a:latin typeface="Garamond" pitchFamily="18" charset="0"/>
          <a:ea typeface="Arial Unicode MS" pitchFamily="34" charset="-128"/>
          <a:cs typeface="Arial Unicode MS" pitchFamily="34" charset="-128"/>
        </a:defRPr>
      </a:lvl5pPr>
      <a:lvl6pPr marL="457200" algn="l" defTabSz="449263" rtl="0" fontAlgn="base">
        <a:spcBef>
          <a:spcPct val="0"/>
        </a:spcBef>
        <a:spcAft>
          <a:spcPct val="0"/>
        </a:spcAft>
        <a:buClr>
          <a:srgbClr val="170199"/>
        </a:buClr>
        <a:buSzPct val="100000"/>
        <a:buFont typeface="Garamond" pitchFamily="18" charset="0"/>
        <a:defRPr sz="4400" b="1">
          <a:solidFill>
            <a:srgbClr val="170199"/>
          </a:solidFill>
          <a:latin typeface="Garamond" pitchFamily="18" charset="0"/>
          <a:ea typeface="Arial Unicode MS" pitchFamily="34" charset="-128"/>
          <a:cs typeface="Arial Unicode MS" pitchFamily="34" charset="-128"/>
        </a:defRPr>
      </a:lvl6pPr>
      <a:lvl7pPr marL="914400" algn="l" defTabSz="449263" rtl="0" fontAlgn="base">
        <a:spcBef>
          <a:spcPct val="0"/>
        </a:spcBef>
        <a:spcAft>
          <a:spcPct val="0"/>
        </a:spcAft>
        <a:buClr>
          <a:srgbClr val="170199"/>
        </a:buClr>
        <a:buSzPct val="100000"/>
        <a:buFont typeface="Garamond" pitchFamily="18" charset="0"/>
        <a:defRPr sz="4400" b="1">
          <a:solidFill>
            <a:srgbClr val="170199"/>
          </a:solidFill>
          <a:latin typeface="Garamond" pitchFamily="18" charset="0"/>
          <a:ea typeface="Arial Unicode MS" pitchFamily="34" charset="-128"/>
          <a:cs typeface="Arial Unicode MS" pitchFamily="34" charset="-128"/>
        </a:defRPr>
      </a:lvl7pPr>
      <a:lvl8pPr marL="1371600" algn="l" defTabSz="449263" rtl="0" fontAlgn="base">
        <a:spcBef>
          <a:spcPct val="0"/>
        </a:spcBef>
        <a:spcAft>
          <a:spcPct val="0"/>
        </a:spcAft>
        <a:buClr>
          <a:srgbClr val="170199"/>
        </a:buClr>
        <a:buSzPct val="100000"/>
        <a:buFont typeface="Garamond" pitchFamily="18" charset="0"/>
        <a:defRPr sz="4400" b="1">
          <a:solidFill>
            <a:srgbClr val="170199"/>
          </a:solidFill>
          <a:latin typeface="Garamond" pitchFamily="18" charset="0"/>
          <a:ea typeface="Arial Unicode MS" pitchFamily="34" charset="-128"/>
          <a:cs typeface="Arial Unicode MS" pitchFamily="34" charset="-128"/>
        </a:defRPr>
      </a:lvl8pPr>
      <a:lvl9pPr marL="1828800" algn="l" defTabSz="449263" rtl="0" fontAlgn="base">
        <a:spcBef>
          <a:spcPct val="0"/>
        </a:spcBef>
        <a:spcAft>
          <a:spcPct val="0"/>
        </a:spcAft>
        <a:buClr>
          <a:srgbClr val="170199"/>
        </a:buClr>
        <a:buSzPct val="100000"/>
        <a:buFont typeface="Garamond" pitchFamily="18" charset="0"/>
        <a:defRPr sz="4400" b="1">
          <a:solidFill>
            <a:srgbClr val="170199"/>
          </a:solidFill>
          <a:latin typeface="Garamond" pitchFamily="18" charset="0"/>
          <a:ea typeface="Arial Unicode MS" pitchFamily="34" charset="-128"/>
          <a:cs typeface="Arial Unicode MS" pitchFamily="34" charset="-128"/>
        </a:defRPr>
      </a:lvl9pPr>
    </p:titleStyle>
    <p:bodyStyle>
      <a:lvl1pPr marL="341313" indent="-341313" algn="l" defTabSz="449263" rtl="0" eaLnBrk="0" fontAlgn="base" hangingPunct="0">
        <a:lnSpc>
          <a:spcPct val="125000"/>
        </a:lnSpc>
        <a:spcBef>
          <a:spcPts val="700"/>
        </a:spcBef>
        <a:spcAft>
          <a:spcPct val="0"/>
        </a:spcAft>
        <a:buClr>
          <a:srgbClr val="170199"/>
        </a:buClr>
        <a:buSzPct val="75000"/>
        <a:buFont typeface="Wingdings" pitchFamily="2" charset="2"/>
        <a:buChar char=""/>
        <a:defRPr sz="2800">
          <a:solidFill>
            <a:srgbClr val="000000"/>
          </a:solidFill>
          <a:latin typeface="+mn-lt"/>
          <a:ea typeface="+mn-ea"/>
          <a:cs typeface="+mn-cs"/>
        </a:defRPr>
      </a:lvl1pPr>
      <a:lvl2pPr marL="741363" indent="-284163" algn="l" defTabSz="449263" rtl="0" eaLnBrk="0" fontAlgn="base" hangingPunct="0">
        <a:lnSpc>
          <a:spcPct val="115000"/>
        </a:lnSpc>
        <a:spcBef>
          <a:spcPts val="600"/>
        </a:spcBef>
        <a:spcAft>
          <a:spcPct val="0"/>
        </a:spcAft>
        <a:buClr>
          <a:srgbClr val="170199"/>
        </a:buClr>
        <a:buSzPct val="75000"/>
        <a:buFont typeface="Wingdings" pitchFamily="2" charset="2"/>
        <a:buChar char=""/>
        <a:defRPr sz="2400">
          <a:solidFill>
            <a:srgbClr val="000000"/>
          </a:solidFill>
          <a:latin typeface="+mn-lt"/>
          <a:ea typeface="+mn-ea"/>
          <a:cs typeface="+mn-cs"/>
        </a:defRPr>
      </a:lvl2pPr>
      <a:lvl3pPr marL="1143000" indent="-228600" algn="l" defTabSz="449263" rtl="0" eaLnBrk="0" fontAlgn="base" hangingPunct="0">
        <a:lnSpc>
          <a:spcPct val="115000"/>
        </a:lnSpc>
        <a:spcBef>
          <a:spcPts val="500"/>
        </a:spcBef>
        <a:spcAft>
          <a:spcPct val="0"/>
        </a:spcAft>
        <a:buClr>
          <a:srgbClr val="00CCFF"/>
        </a:buClr>
        <a:buSzPct val="65000"/>
        <a:buFont typeface="Wingdings" pitchFamily="2" charset="2"/>
        <a:buChar char=""/>
        <a:defRPr sz="2000">
          <a:solidFill>
            <a:srgbClr val="000000"/>
          </a:solidFill>
          <a:latin typeface="+mn-lt"/>
          <a:ea typeface="+mn-ea"/>
          <a:cs typeface="+mn-cs"/>
        </a:defRPr>
      </a:lvl3pPr>
      <a:lvl4pPr marL="1600200" indent="-228600" algn="l" defTabSz="449263" rtl="0" eaLnBrk="0" fontAlgn="base" hangingPunct="0">
        <a:lnSpc>
          <a:spcPct val="110000"/>
        </a:lnSpc>
        <a:spcBef>
          <a:spcPts val="450"/>
        </a:spcBef>
        <a:spcAft>
          <a:spcPct val="0"/>
        </a:spcAft>
        <a:buClr>
          <a:srgbClr val="170199"/>
        </a:buClr>
        <a:buSzPct val="100000"/>
        <a:buFont typeface="Wingdings" pitchFamily="2" charset="2"/>
        <a:buChar char=""/>
        <a:defRPr>
          <a:solidFill>
            <a:srgbClr val="000000"/>
          </a:solidFill>
          <a:latin typeface="+mn-lt"/>
          <a:ea typeface="+mn-ea"/>
          <a:cs typeface="+mn-cs"/>
        </a:defRPr>
      </a:lvl4pPr>
      <a:lvl5pPr marL="2057400" indent="-228600" algn="l" defTabSz="449263" rtl="0" eaLnBrk="0" fontAlgn="base" hangingPunct="0">
        <a:lnSpc>
          <a:spcPct val="110000"/>
        </a:lnSpc>
        <a:spcBef>
          <a:spcPts val="450"/>
        </a:spcBef>
        <a:spcAft>
          <a:spcPct val="0"/>
        </a:spcAft>
        <a:buClr>
          <a:srgbClr val="170199"/>
        </a:buClr>
        <a:buSzPct val="80000"/>
        <a:buFont typeface="Wingdings" pitchFamily="2" charset="2"/>
        <a:buChar char=""/>
        <a:defRPr>
          <a:solidFill>
            <a:srgbClr val="000000"/>
          </a:solidFill>
          <a:latin typeface="+mn-lt"/>
          <a:ea typeface="+mn-ea"/>
          <a:cs typeface="+mn-cs"/>
        </a:defRPr>
      </a:lvl5pPr>
      <a:lvl6pPr marL="2514600" indent="-228600" algn="l" defTabSz="449263" rtl="0" fontAlgn="base">
        <a:lnSpc>
          <a:spcPct val="110000"/>
        </a:lnSpc>
        <a:spcBef>
          <a:spcPts val="450"/>
        </a:spcBef>
        <a:spcAft>
          <a:spcPct val="0"/>
        </a:spcAft>
        <a:buClr>
          <a:srgbClr val="170199"/>
        </a:buClr>
        <a:buSzPct val="80000"/>
        <a:buFont typeface="Wingdings" pitchFamily="2" charset="2"/>
        <a:buChar char=""/>
        <a:defRPr>
          <a:solidFill>
            <a:srgbClr val="000000"/>
          </a:solidFill>
          <a:latin typeface="+mn-lt"/>
          <a:ea typeface="+mn-ea"/>
          <a:cs typeface="+mn-cs"/>
        </a:defRPr>
      </a:lvl6pPr>
      <a:lvl7pPr marL="2971800" indent="-228600" algn="l" defTabSz="449263" rtl="0" fontAlgn="base">
        <a:lnSpc>
          <a:spcPct val="110000"/>
        </a:lnSpc>
        <a:spcBef>
          <a:spcPts val="450"/>
        </a:spcBef>
        <a:spcAft>
          <a:spcPct val="0"/>
        </a:spcAft>
        <a:buClr>
          <a:srgbClr val="170199"/>
        </a:buClr>
        <a:buSzPct val="80000"/>
        <a:buFont typeface="Wingdings" pitchFamily="2" charset="2"/>
        <a:buChar char=""/>
        <a:defRPr>
          <a:solidFill>
            <a:srgbClr val="000000"/>
          </a:solidFill>
          <a:latin typeface="+mn-lt"/>
          <a:ea typeface="+mn-ea"/>
          <a:cs typeface="+mn-cs"/>
        </a:defRPr>
      </a:lvl7pPr>
      <a:lvl8pPr marL="3429000" indent="-228600" algn="l" defTabSz="449263" rtl="0" fontAlgn="base">
        <a:lnSpc>
          <a:spcPct val="110000"/>
        </a:lnSpc>
        <a:spcBef>
          <a:spcPts val="450"/>
        </a:spcBef>
        <a:spcAft>
          <a:spcPct val="0"/>
        </a:spcAft>
        <a:buClr>
          <a:srgbClr val="170199"/>
        </a:buClr>
        <a:buSzPct val="80000"/>
        <a:buFont typeface="Wingdings" pitchFamily="2" charset="2"/>
        <a:buChar char=""/>
        <a:defRPr>
          <a:solidFill>
            <a:srgbClr val="000000"/>
          </a:solidFill>
          <a:latin typeface="+mn-lt"/>
          <a:ea typeface="+mn-ea"/>
          <a:cs typeface="+mn-cs"/>
        </a:defRPr>
      </a:lvl8pPr>
      <a:lvl9pPr marL="3886200" indent="-228600" algn="l" defTabSz="449263" rtl="0" fontAlgn="base">
        <a:lnSpc>
          <a:spcPct val="110000"/>
        </a:lnSpc>
        <a:spcBef>
          <a:spcPts val="450"/>
        </a:spcBef>
        <a:spcAft>
          <a:spcPct val="0"/>
        </a:spcAft>
        <a:buClr>
          <a:srgbClr val="170199"/>
        </a:buClr>
        <a:buSzPct val="80000"/>
        <a:buFont typeface="Wingdings" pitchFamily="2" charset="2"/>
        <a:buChar char=""/>
        <a:defRPr>
          <a:solidFill>
            <a:srgbClr val="000000"/>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tif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4"/>
          <p:cNvSpPr>
            <a:spLocks noGrp="1"/>
          </p:cNvSpPr>
          <p:nvPr>
            <p:ph type="sldNum" sz="quarter" idx="12"/>
          </p:nvPr>
        </p:nvSpPr>
        <p:spPr/>
        <p:txBody>
          <a:bodyPr/>
          <a:lstStyle/>
          <a:p>
            <a:pPr>
              <a:defRPr/>
            </a:pPr>
            <a:fld id="{FFDB317A-B09E-4609-B950-7F75FB78108D}" type="slidenum">
              <a:rPr lang="en-GB"/>
              <a:pPr>
                <a:defRPr/>
              </a:pPr>
              <a:t>1</a:t>
            </a:fld>
            <a:endParaRPr lang="en-GB"/>
          </a:p>
        </p:txBody>
      </p:sp>
      <p:sp>
        <p:nvSpPr>
          <p:cNvPr id="3075" name="Rectangle 1"/>
          <p:cNvSpPr>
            <a:spLocks noGrp="1" noChangeArrowheads="1"/>
          </p:cNvSpPr>
          <p:nvPr>
            <p:ph type="title"/>
          </p:nvPr>
        </p:nvSpPr>
        <p:spPr>
          <a:xfrm>
            <a:off x="704851" y="692150"/>
            <a:ext cx="8424863" cy="2127250"/>
          </a:xfrm>
        </p:spPr>
        <p:txBody>
          <a:bodyPr/>
          <a:lstStyle/>
          <a:p>
            <a:pPr algn="ctr" eaLnBrk="1" hangingPunct="1">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en-GB" dirty="0"/>
              <a:t>Introduction to Python Modules</a:t>
            </a:r>
          </a:p>
        </p:txBody>
      </p:sp>
      <p:sp>
        <p:nvSpPr>
          <p:cNvPr id="3" name="Date Placeholder 2">
            <a:extLst>
              <a:ext uri="{FF2B5EF4-FFF2-40B4-BE49-F238E27FC236}">
                <a16:creationId xmlns:a16="http://schemas.microsoft.com/office/drawing/2014/main" id="{7BC3297B-A3AD-894C-ABA5-CC60C83D6BF2}"/>
              </a:ext>
            </a:extLst>
          </p:cNvPr>
          <p:cNvSpPr>
            <a:spLocks noGrp="1"/>
          </p:cNvSpPr>
          <p:nvPr>
            <p:ph type="dt" idx="10"/>
          </p:nvPr>
        </p:nvSpPr>
        <p:spPr/>
        <p:txBody>
          <a:bodyPr/>
          <a:lstStyle/>
          <a:p>
            <a:pPr>
              <a:defRPr/>
            </a:pPr>
            <a:r>
              <a:rPr lang="en-GB"/>
              <a:t>04/12/23</a:t>
            </a:r>
          </a:p>
        </p:txBody>
      </p:sp>
      <p:sp>
        <p:nvSpPr>
          <p:cNvPr id="4" name="Footer Placeholder 3">
            <a:extLst>
              <a:ext uri="{FF2B5EF4-FFF2-40B4-BE49-F238E27FC236}">
                <a16:creationId xmlns:a16="http://schemas.microsoft.com/office/drawing/2014/main" id="{B4131CDB-74C2-064B-9CA1-3895C1ECE9B4}"/>
              </a:ext>
            </a:extLst>
          </p:cNvPr>
          <p:cNvSpPr>
            <a:spLocks noGrp="1"/>
          </p:cNvSpPr>
          <p:nvPr>
            <p:ph type="ftr" idx="11"/>
          </p:nvPr>
        </p:nvSpPr>
        <p:spPr/>
        <p:txBody>
          <a:bodyPr/>
          <a:lstStyle/>
          <a:p>
            <a:pPr>
              <a:defRPr/>
            </a:pPr>
            <a:r>
              <a:rPr lang="en-GB"/>
              <a:t>modules</a:t>
            </a:r>
          </a:p>
        </p:txBody>
      </p:sp>
      <p:pic>
        <p:nvPicPr>
          <p:cNvPr id="5" name="Picture 4" descr="python-logo.png">
            <a:extLst>
              <a:ext uri="{FF2B5EF4-FFF2-40B4-BE49-F238E27FC236}">
                <a16:creationId xmlns:a16="http://schemas.microsoft.com/office/drawing/2014/main" id="{7D4D11BC-0A60-B795-3042-8B6E286098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68800" y="4395596"/>
            <a:ext cx="1168400" cy="1168400"/>
          </a:xfrm>
          <a:prstGeom prst="rect">
            <a:avLst/>
          </a:prstGeom>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7E165D-6871-9946-A687-3F9E2032D4EE}"/>
              </a:ext>
            </a:extLst>
          </p:cNvPr>
          <p:cNvSpPr>
            <a:spLocks noGrp="1"/>
          </p:cNvSpPr>
          <p:nvPr>
            <p:ph type="title"/>
          </p:nvPr>
        </p:nvSpPr>
        <p:spPr/>
        <p:txBody>
          <a:bodyPr/>
          <a:lstStyle/>
          <a:p>
            <a:r>
              <a:rPr lang="en-US" dirty="0"/>
              <a:t>Further Importing Techniques</a:t>
            </a:r>
          </a:p>
        </p:txBody>
      </p:sp>
      <p:sp>
        <p:nvSpPr>
          <p:cNvPr id="3" name="Content Placeholder 2">
            <a:extLst>
              <a:ext uri="{FF2B5EF4-FFF2-40B4-BE49-F238E27FC236}">
                <a16:creationId xmlns:a16="http://schemas.microsoft.com/office/drawing/2014/main" id="{BBCD7A38-C32D-194E-BF8A-C18ACD6E32CD}"/>
              </a:ext>
            </a:extLst>
          </p:cNvPr>
          <p:cNvSpPr>
            <a:spLocks noGrp="1"/>
          </p:cNvSpPr>
          <p:nvPr>
            <p:ph idx="1"/>
          </p:nvPr>
        </p:nvSpPr>
        <p:spPr>
          <a:xfrm>
            <a:off x="495300" y="1427334"/>
            <a:ext cx="8913681" cy="4529138"/>
          </a:xfrm>
        </p:spPr>
        <p:txBody>
          <a:bodyPr/>
          <a:lstStyle/>
          <a:p>
            <a:r>
              <a:rPr lang="en-US" sz="2400" dirty="0"/>
              <a:t>Can hide some elements</a:t>
            </a:r>
          </a:p>
          <a:p>
            <a:pPr lvl="2"/>
            <a:r>
              <a:rPr lang="en-US" sz="1800" dirty="0"/>
              <a:t>wildcard import will import everything</a:t>
            </a:r>
          </a:p>
          <a:p>
            <a:pPr lvl="2"/>
            <a:r>
              <a:rPr lang="en-US" sz="1800" dirty="0"/>
              <a:t>unless an element starts with an </a:t>
            </a:r>
            <a:r>
              <a:rPr lang="en-US" sz="1800" dirty="0" err="1"/>
              <a:t>underbar</a:t>
            </a:r>
            <a:r>
              <a:rPr lang="en-US" sz="1800" dirty="0"/>
              <a:t> (_)</a:t>
            </a:r>
          </a:p>
          <a:p>
            <a:pPr lvl="2"/>
            <a:r>
              <a:rPr lang="en-US" sz="1800" dirty="0"/>
              <a:t>now it must be imported explicitly</a:t>
            </a:r>
          </a:p>
          <a:p>
            <a:pPr lvl="3"/>
            <a:endParaRPr lang="en-US" sz="1600" dirty="0"/>
          </a:p>
          <a:p>
            <a:pPr lvl="3"/>
            <a:endParaRPr lang="en-US" sz="1600" dirty="0"/>
          </a:p>
          <a:p>
            <a:pPr lvl="3"/>
            <a:endParaRPr lang="en-US" sz="1600" dirty="0"/>
          </a:p>
          <a:p>
            <a:pPr lvl="3"/>
            <a:endParaRPr lang="en-US" sz="1600" dirty="0"/>
          </a:p>
          <a:p>
            <a:pPr lvl="2"/>
            <a:endParaRPr lang="en-US" sz="1800" dirty="0"/>
          </a:p>
          <a:p>
            <a:pPr lvl="2"/>
            <a:endParaRPr lang="en-US" sz="1600" dirty="0"/>
          </a:p>
          <a:p>
            <a:r>
              <a:rPr lang="en-US" sz="2400" dirty="0"/>
              <a:t>Now cannot do  					Must now do</a:t>
            </a:r>
          </a:p>
        </p:txBody>
      </p:sp>
      <p:sp>
        <p:nvSpPr>
          <p:cNvPr id="4" name="Date Placeholder 3">
            <a:extLst>
              <a:ext uri="{FF2B5EF4-FFF2-40B4-BE49-F238E27FC236}">
                <a16:creationId xmlns:a16="http://schemas.microsoft.com/office/drawing/2014/main" id="{369892ED-D1EB-6149-ACE3-5DE7E3B64731}"/>
              </a:ext>
            </a:extLst>
          </p:cNvPr>
          <p:cNvSpPr>
            <a:spLocks noGrp="1"/>
          </p:cNvSpPr>
          <p:nvPr>
            <p:ph type="dt" idx="10"/>
          </p:nvPr>
        </p:nvSpPr>
        <p:spPr/>
        <p:txBody>
          <a:bodyPr/>
          <a:lstStyle/>
          <a:p>
            <a:pPr>
              <a:defRPr/>
            </a:pPr>
            <a:r>
              <a:rPr lang="en-GB"/>
              <a:t>04/12/23</a:t>
            </a:r>
          </a:p>
        </p:txBody>
      </p:sp>
      <p:sp>
        <p:nvSpPr>
          <p:cNvPr id="5" name="Footer Placeholder 4">
            <a:extLst>
              <a:ext uri="{FF2B5EF4-FFF2-40B4-BE49-F238E27FC236}">
                <a16:creationId xmlns:a16="http://schemas.microsoft.com/office/drawing/2014/main" id="{8BE38DF6-FEB3-9747-91B9-4499255211B8}"/>
              </a:ext>
            </a:extLst>
          </p:cNvPr>
          <p:cNvSpPr>
            <a:spLocks noGrp="1"/>
          </p:cNvSpPr>
          <p:nvPr>
            <p:ph type="ftr" idx="11"/>
          </p:nvPr>
        </p:nvSpPr>
        <p:spPr/>
        <p:txBody>
          <a:bodyPr/>
          <a:lstStyle/>
          <a:p>
            <a:pPr>
              <a:defRPr/>
            </a:pPr>
            <a:r>
              <a:rPr lang="en-GB"/>
              <a:t>modules</a:t>
            </a:r>
          </a:p>
        </p:txBody>
      </p:sp>
      <p:sp>
        <p:nvSpPr>
          <p:cNvPr id="6" name="Slide Number Placeholder 5">
            <a:extLst>
              <a:ext uri="{FF2B5EF4-FFF2-40B4-BE49-F238E27FC236}">
                <a16:creationId xmlns:a16="http://schemas.microsoft.com/office/drawing/2014/main" id="{E425A9DD-E897-1C4C-9D95-860F08362F2A}"/>
              </a:ext>
            </a:extLst>
          </p:cNvPr>
          <p:cNvSpPr>
            <a:spLocks noGrp="1"/>
          </p:cNvSpPr>
          <p:nvPr>
            <p:ph type="sldNum" idx="12"/>
          </p:nvPr>
        </p:nvSpPr>
        <p:spPr/>
        <p:txBody>
          <a:bodyPr/>
          <a:lstStyle/>
          <a:p>
            <a:pPr>
              <a:defRPr/>
            </a:pPr>
            <a:fld id="{18317CFC-9530-4DD8-A082-6933CE16E3A3}" type="slidenum">
              <a:rPr lang="en-GB" smtClean="0"/>
              <a:pPr>
                <a:defRPr/>
              </a:pPr>
              <a:t>10</a:t>
            </a:fld>
            <a:endParaRPr lang="en-GB"/>
          </a:p>
        </p:txBody>
      </p:sp>
      <p:sp>
        <p:nvSpPr>
          <p:cNvPr id="7" name="TextBox 6">
            <a:extLst>
              <a:ext uri="{FF2B5EF4-FFF2-40B4-BE49-F238E27FC236}">
                <a16:creationId xmlns:a16="http://schemas.microsoft.com/office/drawing/2014/main" id="{C5DC2751-6362-EF48-B4E7-4FDAEF206980}"/>
              </a:ext>
            </a:extLst>
          </p:cNvPr>
          <p:cNvSpPr txBox="1"/>
          <p:nvPr/>
        </p:nvSpPr>
        <p:spPr>
          <a:xfrm>
            <a:off x="2391811" y="3053456"/>
            <a:ext cx="4151398" cy="2031325"/>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txBody>
          <a:bodyPr wrap="square" rtlCol="0">
            <a:spAutoFit/>
          </a:bodyPr>
          <a:lstStyle/>
          <a:p>
            <a:r>
              <a:rPr lang="en-GB" dirty="0">
                <a:solidFill>
                  <a:schemeClr val="tx1"/>
                </a:solidFill>
                <a:latin typeface="Arial" panose="020B0604020202020204" pitchFamily="34" charset="0"/>
                <a:cs typeface="Arial" panose="020B0604020202020204" pitchFamily="34" charset="0"/>
              </a:rPr>
              <a:t>"""This is a test module"""</a:t>
            </a:r>
            <a:br>
              <a:rPr lang="en-GB" dirty="0">
                <a:solidFill>
                  <a:schemeClr val="tx1"/>
                </a:solidFill>
                <a:latin typeface="Arial" panose="020B0604020202020204" pitchFamily="34" charset="0"/>
                <a:cs typeface="Arial" panose="020B0604020202020204" pitchFamily="34" charset="0"/>
              </a:rPr>
            </a:br>
            <a:r>
              <a:rPr lang="en-GB" dirty="0">
                <a:solidFill>
                  <a:schemeClr val="tx1"/>
                </a:solidFill>
                <a:latin typeface="Arial" panose="020B0604020202020204" pitchFamily="34" charset="0"/>
                <a:cs typeface="Arial" panose="020B0604020202020204" pitchFamily="34" charset="0"/>
              </a:rPr>
              <a:t>print('Hello I am the utils module')</a:t>
            </a:r>
          </a:p>
          <a:p>
            <a:br>
              <a:rPr lang="en-GB" dirty="0">
                <a:solidFill>
                  <a:schemeClr val="tx1"/>
                </a:solidFill>
                <a:latin typeface="Arial" panose="020B0604020202020204" pitchFamily="34" charset="0"/>
                <a:cs typeface="Arial" panose="020B0604020202020204" pitchFamily="34" charset="0"/>
              </a:rPr>
            </a:br>
            <a:r>
              <a:rPr lang="en-GB" dirty="0">
                <a:solidFill>
                  <a:schemeClr val="tx1"/>
                </a:solidFill>
                <a:latin typeface="Arial" panose="020B0604020202020204" pitchFamily="34" charset="0"/>
                <a:cs typeface="Arial" panose="020B0604020202020204" pitchFamily="34" charset="0"/>
              </a:rPr>
              <a:t># as before ...</a:t>
            </a:r>
          </a:p>
          <a:p>
            <a:br>
              <a:rPr lang="en-GB" dirty="0">
                <a:solidFill>
                  <a:schemeClr val="tx1"/>
                </a:solidFill>
                <a:latin typeface="Arial" panose="020B0604020202020204" pitchFamily="34" charset="0"/>
                <a:cs typeface="Arial" panose="020B0604020202020204" pitchFamily="34" charset="0"/>
              </a:rPr>
            </a:br>
            <a:r>
              <a:rPr lang="en-GB" b="1" dirty="0">
                <a:solidFill>
                  <a:schemeClr val="tx1"/>
                </a:solidFill>
                <a:latin typeface="Arial" panose="020B0604020202020204" pitchFamily="34" charset="0"/>
                <a:cs typeface="Arial" panose="020B0604020202020204" pitchFamily="34" charset="0"/>
              </a:rPr>
              <a:t>def</a:t>
            </a:r>
            <a:r>
              <a:rPr lang="en-GB" dirty="0">
                <a:solidFill>
                  <a:schemeClr val="tx1"/>
                </a:solidFill>
                <a:latin typeface="Arial" panose="020B0604020202020204" pitchFamily="34" charset="0"/>
                <a:cs typeface="Arial" panose="020B0604020202020204" pitchFamily="34" charset="0"/>
              </a:rPr>
              <a:t> </a:t>
            </a:r>
            <a:r>
              <a:rPr lang="en-GB" b="1" dirty="0">
                <a:solidFill>
                  <a:srgbClr val="0000FF"/>
                </a:solidFill>
                <a:latin typeface="Arial" panose="020B0604020202020204" pitchFamily="34" charset="0"/>
                <a:cs typeface="Arial" panose="020B0604020202020204" pitchFamily="34" charset="0"/>
              </a:rPr>
              <a:t>_</a:t>
            </a:r>
            <a:r>
              <a:rPr lang="en-GB" dirty="0" err="1">
                <a:solidFill>
                  <a:schemeClr val="tx1"/>
                </a:solidFill>
                <a:latin typeface="Arial" panose="020B0604020202020204" pitchFamily="34" charset="0"/>
                <a:cs typeface="Arial" panose="020B0604020202020204" pitchFamily="34" charset="0"/>
              </a:rPr>
              <a:t>special_function</a:t>
            </a:r>
            <a:r>
              <a:rPr lang="en-GB" dirty="0">
                <a:solidFill>
                  <a:schemeClr val="tx1"/>
                </a:solidFill>
                <a:latin typeface="Arial" panose="020B0604020202020204" pitchFamily="34" charset="0"/>
                <a:cs typeface="Arial" panose="020B0604020202020204" pitchFamily="34" charset="0"/>
              </a:rPr>
              <a:t>():</a:t>
            </a:r>
            <a:br>
              <a:rPr lang="en-GB" dirty="0">
                <a:solidFill>
                  <a:schemeClr val="tx1"/>
                </a:solidFill>
                <a:latin typeface="Arial" panose="020B0604020202020204" pitchFamily="34" charset="0"/>
                <a:cs typeface="Arial" panose="020B0604020202020204" pitchFamily="34" charset="0"/>
              </a:rPr>
            </a:br>
            <a:r>
              <a:rPr lang="en-GB" dirty="0">
                <a:solidFill>
                  <a:schemeClr val="tx1"/>
                </a:solidFill>
                <a:latin typeface="Arial" panose="020B0604020202020204" pitchFamily="34" charset="0"/>
                <a:cs typeface="Arial" panose="020B0604020202020204" pitchFamily="34" charset="0"/>
              </a:rPr>
              <a:t>    print('</a:t>
            </a:r>
            <a:r>
              <a:rPr lang="en-GB" b="1" dirty="0">
                <a:solidFill>
                  <a:schemeClr val="tx1"/>
                </a:solidFill>
                <a:latin typeface="Arial" panose="020B0604020202020204" pitchFamily="34" charset="0"/>
                <a:cs typeface="Arial" panose="020B0604020202020204" pitchFamily="34" charset="0"/>
              </a:rPr>
              <a:t>Special function</a:t>
            </a:r>
            <a:r>
              <a:rPr lang="en-GB" dirty="0">
                <a:solidFill>
                  <a:schemeClr val="tx1"/>
                </a:solidFill>
                <a:latin typeface="Arial" panose="020B0604020202020204" pitchFamily="34" charset="0"/>
                <a:cs typeface="Arial" panose="020B0604020202020204" pitchFamily="34" charset="0"/>
              </a:rPr>
              <a:t>')</a:t>
            </a:r>
          </a:p>
        </p:txBody>
      </p:sp>
      <p:sp>
        <p:nvSpPr>
          <p:cNvPr id="8" name="TextBox 7">
            <a:extLst>
              <a:ext uri="{FF2B5EF4-FFF2-40B4-BE49-F238E27FC236}">
                <a16:creationId xmlns:a16="http://schemas.microsoft.com/office/drawing/2014/main" id="{7CB01A48-79D4-194E-AEF6-1A61B4F15038}"/>
              </a:ext>
            </a:extLst>
          </p:cNvPr>
          <p:cNvSpPr txBox="1"/>
          <p:nvPr/>
        </p:nvSpPr>
        <p:spPr>
          <a:xfrm>
            <a:off x="888834" y="5708479"/>
            <a:ext cx="2520280" cy="830997"/>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txBody>
          <a:bodyPr wrap="square" rtlCol="0">
            <a:spAutoFit/>
          </a:bodyPr>
          <a:lstStyle/>
          <a:p>
            <a:r>
              <a:rPr lang="en-GB" sz="1600" b="1" dirty="0">
                <a:solidFill>
                  <a:schemeClr val="tx1"/>
                </a:solidFill>
                <a:latin typeface="Arial" panose="020B0604020202020204" pitchFamily="34" charset="0"/>
                <a:cs typeface="Arial" panose="020B0604020202020204" pitchFamily="34" charset="0"/>
              </a:rPr>
              <a:t>from</a:t>
            </a:r>
            <a:r>
              <a:rPr lang="en-GB" sz="1600" dirty="0">
                <a:solidFill>
                  <a:schemeClr val="tx1"/>
                </a:solidFill>
                <a:latin typeface="Arial" panose="020B0604020202020204" pitchFamily="34" charset="0"/>
                <a:cs typeface="Arial" panose="020B0604020202020204" pitchFamily="34" charset="0"/>
              </a:rPr>
              <a:t> utils </a:t>
            </a:r>
            <a:r>
              <a:rPr lang="en-GB" sz="1600" b="1" dirty="0">
                <a:solidFill>
                  <a:schemeClr val="tx1"/>
                </a:solidFill>
                <a:latin typeface="Arial" panose="020B0604020202020204" pitchFamily="34" charset="0"/>
                <a:cs typeface="Arial" panose="020B0604020202020204" pitchFamily="34" charset="0"/>
              </a:rPr>
              <a:t>import</a:t>
            </a:r>
            <a:r>
              <a:rPr lang="en-GB" sz="1600" dirty="0">
                <a:solidFill>
                  <a:schemeClr val="tx1"/>
                </a:solidFill>
                <a:latin typeface="Arial" panose="020B0604020202020204" pitchFamily="34" charset="0"/>
                <a:cs typeface="Arial" panose="020B0604020202020204" pitchFamily="34" charset="0"/>
              </a:rPr>
              <a:t> </a:t>
            </a:r>
            <a:r>
              <a:rPr lang="en-GB" sz="1600" dirty="0">
                <a:solidFill>
                  <a:srgbClr val="C00000"/>
                </a:solidFill>
                <a:latin typeface="Arial" panose="020B0604020202020204" pitchFamily="34" charset="0"/>
                <a:cs typeface="Arial" panose="020B0604020202020204" pitchFamily="34" charset="0"/>
              </a:rPr>
              <a:t>*</a:t>
            </a:r>
          </a:p>
          <a:p>
            <a:br>
              <a:rPr lang="en-GB" sz="1600" dirty="0">
                <a:solidFill>
                  <a:schemeClr val="tx1"/>
                </a:solidFill>
                <a:latin typeface="Arial" panose="020B0604020202020204" pitchFamily="34" charset="0"/>
                <a:cs typeface="Arial" panose="020B0604020202020204" pitchFamily="34" charset="0"/>
              </a:rPr>
            </a:br>
            <a:r>
              <a:rPr lang="en-GB" sz="1600" dirty="0">
                <a:solidFill>
                  <a:srgbClr val="C00000"/>
                </a:solidFill>
                <a:latin typeface="Arial" panose="020B0604020202020204" pitchFamily="34" charset="0"/>
                <a:cs typeface="Arial" panose="020B0604020202020204" pitchFamily="34" charset="0"/>
              </a:rPr>
              <a:t>_</a:t>
            </a:r>
            <a:r>
              <a:rPr lang="en-GB" sz="1600" dirty="0" err="1">
                <a:solidFill>
                  <a:srgbClr val="C00000"/>
                </a:solidFill>
                <a:latin typeface="Arial" panose="020B0604020202020204" pitchFamily="34" charset="0"/>
                <a:cs typeface="Arial" panose="020B0604020202020204" pitchFamily="34" charset="0"/>
              </a:rPr>
              <a:t>special_function</a:t>
            </a:r>
            <a:r>
              <a:rPr lang="en-GB" sz="1600" dirty="0">
                <a:solidFill>
                  <a:srgbClr val="C00000"/>
                </a:solidFill>
                <a:latin typeface="Arial" panose="020B0604020202020204" pitchFamily="34" charset="0"/>
                <a:cs typeface="Arial" panose="020B0604020202020204" pitchFamily="34" charset="0"/>
              </a:rPr>
              <a:t>()</a:t>
            </a:r>
          </a:p>
        </p:txBody>
      </p:sp>
      <p:sp>
        <p:nvSpPr>
          <p:cNvPr id="9" name="TextBox 8">
            <a:extLst>
              <a:ext uri="{FF2B5EF4-FFF2-40B4-BE49-F238E27FC236}">
                <a16:creationId xmlns:a16="http://schemas.microsoft.com/office/drawing/2014/main" id="{2AB43909-5031-6D49-97DB-E7ECA7B90DC7}"/>
              </a:ext>
            </a:extLst>
          </p:cNvPr>
          <p:cNvSpPr txBox="1"/>
          <p:nvPr/>
        </p:nvSpPr>
        <p:spPr>
          <a:xfrm>
            <a:off x="5529064" y="5671045"/>
            <a:ext cx="4027167" cy="830997"/>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txBody>
          <a:bodyPr wrap="square" rtlCol="0">
            <a:spAutoFit/>
          </a:bodyPr>
          <a:lstStyle/>
          <a:p>
            <a:r>
              <a:rPr lang="en-GB" sz="1600" b="1" dirty="0">
                <a:solidFill>
                  <a:schemeClr val="tx1"/>
                </a:solidFill>
                <a:latin typeface="Arial" panose="020B0604020202020204" pitchFamily="34" charset="0"/>
                <a:cs typeface="Arial" panose="020B0604020202020204" pitchFamily="34" charset="0"/>
              </a:rPr>
              <a:t>from</a:t>
            </a:r>
            <a:r>
              <a:rPr lang="en-GB" sz="1600" dirty="0">
                <a:solidFill>
                  <a:schemeClr val="tx1"/>
                </a:solidFill>
                <a:latin typeface="Arial" panose="020B0604020202020204" pitchFamily="34" charset="0"/>
                <a:cs typeface="Arial" panose="020B0604020202020204" pitchFamily="34" charset="0"/>
              </a:rPr>
              <a:t> utils </a:t>
            </a:r>
            <a:r>
              <a:rPr lang="en-GB" sz="1600" b="1" dirty="0">
                <a:solidFill>
                  <a:schemeClr val="tx1"/>
                </a:solidFill>
                <a:latin typeface="Arial" panose="020B0604020202020204" pitchFamily="34" charset="0"/>
                <a:cs typeface="Arial" panose="020B0604020202020204" pitchFamily="34" charset="0"/>
              </a:rPr>
              <a:t>import</a:t>
            </a:r>
            <a:r>
              <a:rPr lang="en-GB" sz="1600" dirty="0">
                <a:solidFill>
                  <a:schemeClr val="tx1"/>
                </a:solidFill>
                <a:latin typeface="Arial" panose="020B0604020202020204" pitchFamily="34" charset="0"/>
                <a:cs typeface="Arial" panose="020B0604020202020204" pitchFamily="34" charset="0"/>
              </a:rPr>
              <a:t> </a:t>
            </a:r>
            <a:r>
              <a:rPr lang="en-GB" sz="1600" b="1" dirty="0">
                <a:solidFill>
                  <a:srgbClr val="0000FF"/>
                </a:solidFill>
                <a:latin typeface="Arial" panose="020B0604020202020204" pitchFamily="34" charset="0"/>
                <a:cs typeface="Arial" panose="020B0604020202020204" pitchFamily="34" charset="0"/>
              </a:rPr>
              <a:t>_</a:t>
            </a:r>
            <a:r>
              <a:rPr lang="en-GB" sz="1600" b="1" dirty="0" err="1">
                <a:solidFill>
                  <a:srgbClr val="0000FF"/>
                </a:solidFill>
                <a:latin typeface="Arial" panose="020B0604020202020204" pitchFamily="34" charset="0"/>
                <a:cs typeface="Arial" panose="020B0604020202020204" pitchFamily="34" charset="0"/>
              </a:rPr>
              <a:t>special_function</a:t>
            </a:r>
            <a:endParaRPr lang="en-GB" sz="1600" b="1" dirty="0">
              <a:solidFill>
                <a:srgbClr val="0000FF"/>
              </a:solidFill>
              <a:latin typeface="Arial" panose="020B0604020202020204" pitchFamily="34" charset="0"/>
              <a:cs typeface="Arial" panose="020B0604020202020204" pitchFamily="34" charset="0"/>
            </a:endParaRPr>
          </a:p>
          <a:p>
            <a:br>
              <a:rPr lang="en-GB" sz="1600" dirty="0">
                <a:solidFill>
                  <a:schemeClr val="tx1"/>
                </a:solidFill>
                <a:latin typeface="Arial" panose="020B0604020202020204" pitchFamily="34" charset="0"/>
                <a:cs typeface="Arial" panose="020B0604020202020204" pitchFamily="34" charset="0"/>
              </a:rPr>
            </a:br>
            <a:r>
              <a:rPr lang="en-GB" sz="1600" dirty="0">
                <a:solidFill>
                  <a:srgbClr val="0000FF"/>
                </a:solidFill>
                <a:latin typeface="Arial" panose="020B0604020202020204" pitchFamily="34" charset="0"/>
                <a:cs typeface="Arial" panose="020B0604020202020204" pitchFamily="34" charset="0"/>
              </a:rPr>
              <a:t>_</a:t>
            </a:r>
            <a:r>
              <a:rPr lang="en-GB" sz="1600" dirty="0" err="1">
                <a:solidFill>
                  <a:srgbClr val="0000FF"/>
                </a:solidFill>
                <a:latin typeface="Arial" panose="020B0604020202020204" pitchFamily="34" charset="0"/>
                <a:cs typeface="Arial" panose="020B0604020202020204" pitchFamily="34" charset="0"/>
              </a:rPr>
              <a:t>special_function</a:t>
            </a:r>
            <a:r>
              <a:rPr lang="en-GB" sz="1600" dirty="0">
                <a:solidFill>
                  <a:srgbClr val="0000FF"/>
                </a:solidFill>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40844916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72867F-B87B-7A45-8E60-9D4C84035CB9}"/>
              </a:ext>
            </a:extLst>
          </p:cNvPr>
          <p:cNvSpPr>
            <a:spLocks noGrp="1"/>
          </p:cNvSpPr>
          <p:nvPr>
            <p:ph type="title"/>
          </p:nvPr>
        </p:nvSpPr>
        <p:spPr/>
        <p:txBody>
          <a:bodyPr/>
          <a:lstStyle/>
          <a:p>
            <a:r>
              <a:rPr lang="en-US" dirty="0"/>
              <a:t>Further Importing Techniques</a:t>
            </a:r>
          </a:p>
        </p:txBody>
      </p:sp>
      <p:sp>
        <p:nvSpPr>
          <p:cNvPr id="3" name="Content Placeholder 2">
            <a:extLst>
              <a:ext uri="{FF2B5EF4-FFF2-40B4-BE49-F238E27FC236}">
                <a16:creationId xmlns:a16="http://schemas.microsoft.com/office/drawing/2014/main" id="{3B6AD2DD-3136-3946-AF0F-F19B1E162998}"/>
              </a:ext>
            </a:extLst>
          </p:cNvPr>
          <p:cNvSpPr>
            <a:spLocks noGrp="1"/>
          </p:cNvSpPr>
          <p:nvPr>
            <p:ph idx="1"/>
          </p:nvPr>
        </p:nvSpPr>
        <p:spPr/>
        <p:txBody>
          <a:bodyPr/>
          <a:lstStyle/>
          <a:p>
            <a:r>
              <a:rPr lang="en-US" sz="2400" dirty="0"/>
              <a:t>Can import within the scope of a function or method</a:t>
            </a:r>
          </a:p>
          <a:p>
            <a:r>
              <a:rPr lang="en-US" sz="2400" dirty="0"/>
              <a:t>This limits the scope of the import</a:t>
            </a:r>
          </a:p>
          <a:p>
            <a:r>
              <a:rPr lang="en-US" sz="2400" dirty="0"/>
              <a:t>Can help with namespace clashes</a:t>
            </a:r>
          </a:p>
          <a:p>
            <a:endParaRPr lang="en-US" dirty="0"/>
          </a:p>
          <a:p>
            <a:endParaRPr lang="en-US" dirty="0"/>
          </a:p>
          <a:p>
            <a:pPr lvl="2"/>
            <a:r>
              <a:rPr lang="en-US" dirty="0"/>
              <a:t>Shape is only visible within the function body</a:t>
            </a:r>
          </a:p>
        </p:txBody>
      </p:sp>
      <p:sp>
        <p:nvSpPr>
          <p:cNvPr id="4" name="Date Placeholder 3">
            <a:extLst>
              <a:ext uri="{FF2B5EF4-FFF2-40B4-BE49-F238E27FC236}">
                <a16:creationId xmlns:a16="http://schemas.microsoft.com/office/drawing/2014/main" id="{C953998D-F9E6-4D4F-98A3-7993235DA0FC}"/>
              </a:ext>
            </a:extLst>
          </p:cNvPr>
          <p:cNvSpPr>
            <a:spLocks noGrp="1"/>
          </p:cNvSpPr>
          <p:nvPr>
            <p:ph type="dt" idx="10"/>
          </p:nvPr>
        </p:nvSpPr>
        <p:spPr/>
        <p:txBody>
          <a:bodyPr/>
          <a:lstStyle/>
          <a:p>
            <a:pPr>
              <a:defRPr/>
            </a:pPr>
            <a:r>
              <a:rPr lang="en-GB"/>
              <a:t>04/12/23</a:t>
            </a:r>
          </a:p>
        </p:txBody>
      </p:sp>
      <p:sp>
        <p:nvSpPr>
          <p:cNvPr id="5" name="Footer Placeholder 4">
            <a:extLst>
              <a:ext uri="{FF2B5EF4-FFF2-40B4-BE49-F238E27FC236}">
                <a16:creationId xmlns:a16="http://schemas.microsoft.com/office/drawing/2014/main" id="{6CD32206-23CD-6B49-89B1-012BE72DA875}"/>
              </a:ext>
            </a:extLst>
          </p:cNvPr>
          <p:cNvSpPr>
            <a:spLocks noGrp="1"/>
          </p:cNvSpPr>
          <p:nvPr>
            <p:ph type="ftr" idx="11"/>
          </p:nvPr>
        </p:nvSpPr>
        <p:spPr/>
        <p:txBody>
          <a:bodyPr/>
          <a:lstStyle/>
          <a:p>
            <a:pPr>
              <a:defRPr/>
            </a:pPr>
            <a:r>
              <a:rPr lang="en-GB"/>
              <a:t>modules</a:t>
            </a:r>
          </a:p>
        </p:txBody>
      </p:sp>
      <p:sp>
        <p:nvSpPr>
          <p:cNvPr id="6" name="Slide Number Placeholder 5">
            <a:extLst>
              <a:ext uri="{FF2B5EF4-FFF2-40B4-BE49-F238E27FC236}">
                <a16:creationId xmlns:a16="http://schemas.microsoft.com/office/drawing/2014/main" id="{12618179-4CCE-B14E-AA9E-C3598874E7FB}"/>
              </a:ext>
            </a:extLst>
          </p:cNvPr>
          <p:cNvSpPr>
            <a:spLocks noGrp="1"/>
          </p:cNvSpPr>
          <p:nvPr>
            <p:ph type="sldNum" idx="12"/>
          </p:nvPr>
        </p:nvSpPr>
        <p:spPr/>
        <p:txBody>
          <a:bodyPr/>
          <a:lstStyle/>
          <a:p>
            <a:pPr>
              <a:defRPr/>
            </a:pPr>
            <a:fld id="{18317CFC-9530-4DD8-A082-6933CE16E3A3}" type="slidenum">
              <a:rPr lang="en-GB" smtClean="0"/>
              <a:pPr>
                <a:defRPr/>
              </a:pPr>
              <a:t>11</a:t>
            </a:fld>
            <a:endParaRPr lang="en-GB"/>
          </a:p>
        </p:txBody>
      </p:sp>
      <p:sp>
        <p:nvSpPr>
          <p:cNvPr id="7" name="TextBox 6">
            <a:extLst>
              <a:ext uri="{FF2B5EF4-FFF2-40B4-BE49-F238E27FC236}">
                <a16:creationId xmlns:a16="http://schemas.microsoft.com/office/drawing/2014/main" id="{E8DFC8C2-BFBB-5F42-9F6A-EF106F40E608}"/>
              </a:ext>
            </a:extLst>
          </p:cNvPr>
          <p:cNvSpPr txBox="1"/>
          <p:nvPr/>
        </p:nvSpPr>
        <p:spPr>
          <a:xfrm>
            <a:off x="2999937" y="3403104"/>
            <a:ext cx="3528392" cy="923330"/>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txBody>
          <a:bodyPr wrap="square" rtlCol="0">
            <a:spAutoFit/>
          </a:bodyPr>
          <a:lstStyle/>
          <a:p>
            <a:r>
              <a:rPr lang="en-GB" b="1" dirty="0">
                <a:solidFill>
                  <a:schemeClr val="tx1"/>
                </a:solidFill>
                <a:latin typeface="Arial" panose="020B0604020202020204" pitchFamily="34" charset="0"/>
                <a:cs typeface="Arial" panose="020B0604020202020204" pitchFamily="34" charset="0"/>
              </a:rPr>
              <a:t>def</a:t>
            </a:r>
            <a:r>
              <a:rPr lang="en-GB" dirty="0">
                <a:solidFill>
                  <a:schemeClr val="tx1"/>
                </a:solidFill>
                <a:latin typeface="Arial" panose="020B0604020202020204" pitchFamily="34" charset="0"/>
                <a:cs typeface="Arial" panose="020B0604020202020204" pitchFamily="34" charset="0"/>
              </a:rPr>
              <a:t> </a:t>
            </a:r>
            <a:r>
              <a:rPr lang="en-GB" dirty="0" err="1">
                <a:solidFill>
                  <a:schemeClr val="tx1"/>
                </a:solidFill>
                <a:latin typeface="Arial" panose="020B0604020202020204" pitchFamily="34" charset="0"/>
                <a:cs typeface="Arial" panose="020B0604020202020204" pitchFamily="34" charset="0"/>
              </a:rPr>
              <a:t>my_func</a:t>
            </a:r>
            <a:r>
              <a:rPr lang="en-GB" dirty="0">
                <a:solidFill>
                  <a:schemeClr val="tx1"/>
                </a:solidFill>
                <a:latin typeface="Arial" panose="020B0604020202020204" pitchFamily="34" charset="0"/>
                <a:cs typeface="Arial" panose="020B0604020202020204" pitchFamily="34" charset="0"/>
              </a:rPr>
              <a:t>():</a:t>
            </a:r>
          </a:p>
          <a:p>
            <a:r>
              <a:rPr lang="en-GB" dirty="0">
                <a:solidFill>
                  <a:schemeClr val="tx1"/>
                </a:solidFill>
                <a:latin typeface="Arial" panose="020B0604020202020204" pitchFamily="34" charset="0"/>
                <a:cs typeface="Arial" panose="020B0604020202020204" pitchFamily="34" charset="0"/>
              </a:rPr>
              <a:t>    </a:t>
            </a:r>
            <a:r>
              <a:rPr lang="en-GB" b="1" dirty="0">
                <a:solidFill>
                  <a:srgbClr val="0000FF"/>
                </a:solidFill>
                <a:latin typeface="Arial" panose="020B0604020202020204" pitchFamily="34" charset="0"/>
                <a:cs typeface="Arial" panose="020B0604020202020204" pitchFamily="34" charset="0"/>
              </a:rPr>
              <a:t>from</a:t>
            </a:r>
            <a:r>
              <a:rPr lang="en-GB" dirty="0">
                <a:solidFill>
                  <a:srgbClr val="0000FF"/>
                </a:solidFill>
                <a:latin typeface="Arial" panose="020B0604020202020204" pitchFamily="34" charset="0"/>
                <a:cs typeface="Arial" panose="020B0604020202020204" pitchFamily="34" charset="0"/>
              </a:rPr>
              <a:t> </a:t>
            </a:r>
            <a:r>
              <a:rPr lang="en-GB" dirty="0" err="1">
                <a:solidFill>
                  <a:srgbClr val="0000FF"/>
                </a:solidFill>
                <a:latin typeface="Arial" panose="020B0604020202020204" pitchFamily="34" charset="0"/>
                <a:cs typeface="Arial" panose="020B0604020202020204" pitchFamily="34" charset="0"/>
              </a:rPr>
              <a:t>util</a:t>
            </a:r>
            <a:r>
              <a:rPr lang="en-GB" dirty="0">
                <a:solidFill>
                  <a:srgbClr val="0000FF"/>
                </a:solidFill>
                <a:latin typeface="Arial" panose="020B0604020202020204" pitchFamily="34" charset="0"/>
                <a:cs typeface="Arial" panose="020B0604020202020204" pitchFamily="34" charset="0"/>
              </a:rPr>
              <a:t> </a:t>
            </a:r>
            <a:r>
              <a:rPr lang="en-GB" b="1" dirty="0">
                <a:solidFill>
                  <a:srgbClr val="0000FF"/>
                </a:solidFill>
                <a:latin typeface="Arial" panose="020B0604020202020204" pitchFamily="34" charset="0"/>
                <a:cs typeface="Arial" panose="020B0604020202020204" pitchFamily="34" charset="0"/>
              </a:rPr>
              <a:t>import</a:t>
            </a:r>
            <a:r>
              <a:rPr lang="en-GB" dirty="0">
                <a:solidFill>
                  <a:srgbClr val="0000FF"/>
                </a:solidFill>
                <a:latin typeface="Arial" panose="020B0604020202020204" pitchFamily="34" charset="0"/>
                <a:cs typeface="Arial" panose="020B0604020202020204" pitchFamily="34" charset="0"/>
              </a:rPr>
              <a:t> Shape</a:t>
            </a:r>
          </a:p>
          <a:p>
            <a:r>
              <a:rPr lang="en-GB" dirty="0">
                <a:solidFill>
                  <a:schemeClr val="tx1"/>
                </a:solidFill>
                <a:latin typeface="Arial" panose="020B0604020202020204" pitchFamily="34" charset="0"/>
                <a:cs typeface="Arial" panose="020B0604020202020204" pitchFamily="34" charset="0"/>
              </a:rPr>
              <a:t>    s = Shape('</a:t>
            </a:r>
            <a:r>
              <a:rPr lang="en-GB" b="1" dirty="0">
                <a:solidFill>
                  <a:schemeClr val="tx1"/>
                </a:solidFill>
                <a:latin typeface="Arial" panose="020B0604020202020204" pitchFamily="34" charset="0"/>
                <a:cs typeface="Arial" panose="020B0604020202020204" pitchFamily="34" charset="0"/>
              </a:rPr>
              <a:t>line</a:t>
            </a:r>
            <a:r>
              <a:rPr lang="en-GB" dirty="0">
                <a:solidFill>
                  <a:schemeClr val="tx1"/>
                </a:solidFill>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14545766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59E1F6-0F9E-4047-8BC6-6DB24907AA14}"/>
              </a:ext>
            </a:extLst>
          </p:cNvPr>
          <p:cNvSpPr>
            <a:spLocks noGrp="1"/>
          </p:cNvSpPr>
          <p:nvPr>
            <p:ph type="title"/>
          </p:nvPr>
        </p:nvSpPr>
        <p:spPr/>
        <p:txBody>
          <a:bodyPr/>
          <a:lstStyle/>
          <a:p>
            <a:r>
              <a:rPr lang="en-US" dirty="0"/>
              <a:t>Module Properties</a:t>
            </a:r>
          </a:p>
        </p:txBody>
      </p:sp>
      <p:sp>
        <p:nvSpPr>
          <p:cNvPr id="3" name="Content Placeholder 2">
            <a:extLst>
              <a:ext uri="{FF2B5EF4-FFF2-40B4-BE49-F238E27FC236}">
                <a16:creationId xmlns:a16="http://schemas.microsoft.com/office/drawing/2014/main" id="{AB119A82-240B-6847-B93C-38A929407991}"/>
              </a:ext>
            </a:extLst>
          </p:cNvPr>
          <p:cNvSpPr>
            <a:spLocks noGrp="1"/>
          </p:cNvSpPr>
          <p:nvPr>
            <p:ph idx="1"/>
          </p:nvPr>
        </p:nvSpPr>
        <p:spPr>
          <a:xfrm>
            <a:off x="495300" y="1600200"/>
            <a:ext cx="9138220" cy="4529138"/>
          </a:xfrm>
        </p:spPr>
        <p:txBody>
          <a:bodyPr/>
          <a:lstStyle/>
          <a:p>
            <a:r>
              <a:rPr lang="en-GB" sz="2400" dirty="0"/>
              <a:t>Every module has a set of properties</a:t>
            </a:r>
          </a:p>
          <a:p>
            <a:pPr lvl="2"/>
            <a:r>
              <a:rPr lang="en-GB" sz="1800" dirty="0"/>
              <a:t>its name, what (if any) its documentation string is etc.</a:t>
            </a:r>
          </a:p>
          <a:p>
            <a:pPr lvl="2"/>
            <a:r>
              <a:rPr lang="en-GB" sz="1800" dirty="0"/>
              <a:t>__name__ the name of the module</a:t>
            </a:r>
          </a:p>
          <a:p>
            <a:pPr lvl="2"/>
            <a:r>
              <a:rPr lang="en-GB" sz="1800" dirty="0"/>
              <a:t>__doc__ the doctoring for the module</a:t>
            </a:r>
          </a:p>
          <a:p>
            <a:pPr lvl="2"/>
            <a:r>
              <a:rPr lang="en-GB" sz="1800" dirty="0"/>
              <a:t>__file__ the file in which the module was defined.</a:t>
            </a:r>
          </a:p>
          <a:p>
            <a:r>
              <a:rPr lang="en-GB" sz="2400" dirty="0"/>
              <a:t>Content of module available via </a:t>
            </a:r>
            <a:r>
              <a:rPr lang="en-GB" sz="2400" dirty="0" err="1">
                <a:latin typeface="Courier" pitchFamily="2" charset="0"/>
              </a:rPr>
              <a:t>dir</a:t>
            </a:r>
            <a:r>
              <a:rPr lang="en-GB" sz="2400" dirty="0">
                <a:latin typeface="Courier" pitchFamily="2" charset="0"/>
              </a:rPr>
              <a:t>(&lt;module-name&gt;) </a:t>
            </a:r>
          </a:p>
          <a:p>
            <a:endParaRPr lang="en-US" dirty="0"/>
          </a:p>
        </p:txBody>
      </p:sp>
      <p:sp>
        <p:nvSpPr>
          <p:cNvPr id="4" name="Date Placeholder 3">
            <a:extLst>
              <a:ext uri="{FF2B5EF4-FFF2-40B4-BE49-F238E27FC236}">
                <a16:creationId xmlns:a16="http://schemas.microsoft.com/office/drawing/2014/main" id="{774438A6-E8B0-734C-B76D-FD831922BB65}"/>
              </a:ext>
            </a:extLst>
          </p:cNvPr>
          <p:cNvSpPr>
            <a:spLocks noGrp="1"/>
          </p:cNvSpPr>
          <p:nvPr>
            <p:ph type="dt" idx="10"/>
          </p:nvPr>
        </p:nvSpPr>
        <p:spPr/>
        <p:txBody>
          <a:bodyPr/>
          <a:lstStyle/>
          <a:p>
            <a:pPr>
              <a:defRPr/>
            </a:pPr>
            <a:r>
              <a:rPr lang="en-GB"/>
              <a:t>04/12/23</a:t>
            </a:r>
          </a:p>
        </p:txBody>
      </p:sp>
      <p:sp>
        <p:nvSpPr>
          <p:cNvPr id="5" name="Footer Placeholder 4">
            <a:extLst>
              <a:ext uri="{FF2B5EF4-FFF2-40B4-BE49-F238E27FC236}">
                <a16:creationId xmlns:a16="http://schemas.microsoft.com/office/drawing/2014/main" id="{5D8975CF-8AF9-ED46-A603-2652040DA522}"/>
              </a:ext>
            </a:extLst>
          </p:cNvPr>
          <p:cNvSpPr>
            <a:spLocks noGrp="1"/>
          </p:cNvSpPr>
          <p:nvPr>
            <p:ph type="ftr" idx="11"/>
          </p:nvPr>
        </p:nvSpPr>
        <p:spPr/>
        <p:txBody>
          <a:bodyPr/>
          <a:lstStyle/>
          <a:p>
            <a:pPr>
              <a:defRPr/>
            </a:pPr>
            <a:r>
              <a:rPr lang="en-GB"/>
              <a:t>modules</a:t>
            </a:r>
          </a:p>
        </p:txBody>
      </p:sp>
      <p:sp>
        <p:nvSpPr>
          <p:cNvPr id="6" name="Slide Number Placeholder 5">
            <a:extLst>
              <a:ext uri="{FF2B5EF4-FFF2-40B4-BE49-F238E27FC236}">
                <a16:creationId xmlns:a16="http://schemas.microsoft.com/office/drawing/2014/main" id="{7DE8FF49-3B79-7F46-BB2D-6F8E8D004771}"/>
              </a:ext>
            </a:extLst>
          </p:cNvPr>
          <p:cNvSpPr>
            <a:spLocks noGrp="1"/>
          </p:cNvSpPr>
          <p:nvPr>
            <p:ph type="sldNum" idx="12"/>
          </p:nvPr>
        </p:nvSpPr>
        <p:spPr/>
        <p:txBody>
          <a:bodyPr/>
          <a:lstStyle/>
          <a:p>
            <a:pPr>
              <a:defRPr/>
            </a:pPr>
            <a:fld id="{18317CFC-9530-4DD8-A082-6933CE16E3A3}" type="slidenum">
              <a:rPr lang="en-GB" smtClean="0"/>
              <a:pPr>
                <a:defRPr/>
              </a:pPr>
              <a:t>12</a:t>
            </a:fld>
            <a:endParaRPr lang="en-GB"/>
          </a:p>
        </p:txBody>
      </p:sp>
      <p:sp>
        <p:nvSpPr>
          <p:cNvPr id="7" name="TextBox 6">
            <a:extLst>
              <a:ext uri="{FF2B5EF4-FFF2-40B4-BE49-F238E27FC236}">
                <a16:creationId xmlns:a16="http://schemas.microsoft.com/office/drawing/2014/main" id="{1004C957-2E43-0641-BF7B-CC090089E92F}"/>
              </a:ext>
            </a:extLst>
          </p:cNvPr>
          <p:cNvSpPr txBox="1"/>
          <p:nvPr/>
        </p:nvSpPr>
        <p:spPr>
          <a:xfrm>
            <a:off x="1297749" y="4293096"/>
            <a:ext cx="2880320" cy="1754326"/>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txBody>
          <a:bodyPr wrap="square" rtlCol="0">
            <a:spAutoFit/>
          </a:bodyPr>
          <a:lstStyle/>
          <a:p>
            <a:r>
              <a:rPr lang="en-GB" b="1" dirty="0">
                <a:solidFill>
                  <a:schemeClr val="tx1"/>
                </a:solidFill>
                <a:latin typeface="Arial" panose="020B0604020202020204" pitchFamily="34" charset="0"/>
                <a:cs typeface="Arial" panose="020B0604020202020204" pitchFamily="34" charset="0"/>
              </a:rPr>
              <a:t>import</a:t>
            </a:r>
            <a:r>
              <a:rPr lang="en-GB" dirty="0">
                <a:solidFill>
                  <a:schemeClr val="tx1"/>
                </a:solidFill>
                <a:latin typeface="Arial" panose="020B0604020202020204" pitchFamily="34" charset="0"/>
                <a:cs typeface="Arial" panose="020B0604020202020204" pitchFamily="34" charset="0"/>
              </a:rPr>
              <a:t> utils</a:t>
            </a:r>
          </a:p>
          <a:p>
            <a:br>
              <a:rPr lang="en-GB" dirty="0">
                <a:solidFill>
                  <a:schemeClr val="tx1"/>
                </a:solidFill>
                <a:latin typeface="Arial" panose="020B0604020202020204" pitchFamily="34" charset="0"/>
                <a:cs typeface="Arial" panose="020B0604020202020204" pitchFamily="34" charset="0"/>
              </a:rPr>
            </a:br>
            <a:r>
              <a:rPr lang="en-GB" dirty="0">
                <a:solidFill>
                  <a:schemeClr val="tx1"/>
                </a:solidFill>
                <a:latin typeface="Arial" panose="020B0604020202020204" pitchFamily="34" charset="0"/>
                <a:cs typeface="Arial" panose="020B0604020202020204" pitchFamily="34" charset="0"/>
              </a:rPr>
              <a:t>print(utils</a:t>
            </a:r>
            <a:r>
              <a:rPr lang="en-GB" b="1" dirty="0">
                <a:solidFill>
                  <a:srgbClr val="0000FF"/>
                </a:solidFill>
                <a:latin typeface="Arial" panose="020B0604020202020204" pitchFamily="34" charset="0"/>
                <a:cs typeface="Arial" panose="020B0604020202020204" pitchFamily="34" charset="0"/>
              </a:rPr>
              <a:t>._</a:t>
            </a:r>
            <a:r>
              <a:rPr lang="en-GB" sz="700" b="1" dirty="0">
                <a:solidFill>
                  <a:srgbClr val="0000FF"/>
                </a:solidFill>
                <a:latin typeface="Arial" panose="020B0604020202020204" pitchFamily="34" charset="0"/>
                <a:cs typeface="Arial" panose="020B0604020202020204" pitchFamily="34" charset="0"/>
              </a:rPr>
              <a:t> </a:t>
            </a:r>
            <a:r>
              <a:rPr lang="en-GB" b="1" dirty="0">
                <a:solidFill>
                  <a:srgbClr val="0000FF"/>
                </a:solidFill>
                <a:latin typeface="Arial" panose="020B0604020202020204" pitchFamily="34" charset="0"/>
                <a:cs typeface="Arial" panose="020B0604020202020204" pitchFamily="34" charset="0"/>
              </a:rPr>
              <a:t>_name_</a:t>
            </a:r>
            <a:r>
              <a:rPr lang="en-GB" sz="700" b="1" dirty="0">
                <a:solidFill>
                  <a:srgbClr val="0000FF"/>
                </a:solidFill>
                <a:latin typeface="Arial" panose="020B0604020202020204" pitchFamily="34" charset="0"/>
                <a:cs typeface="Arial" panose="020B0604020202020204" pitchFamily="34" charset="0"/>
              </a:rPr>
              <a:t> </a:t>
            </a:r>
            <a:r>
              <a:rPr lang="en-GB" b="1" dirty="0">
                <a:solidFill>
                  <a:srgbClr val="0000FF"/>
                </a:solidFill>
                <a:latin typeface="Arial" panose="020B0604020202020204" pitchFamily="34" charset="0"/>
                <a:cs typeface="Arial" panose="020B0604020202020204" pitchFamily="34" charset="0"/>
              </a:rPr>
              <a:t>_</a:t>
            </a:r>
            <a:r>
              <a:rPr lang="en-GB" dirty="0">
                <a:solidFill>
                  <a:schemeClr val="tx1"/>
                </a:solidFill>
                <a:latin typeface="Arial" panose="020B0604020202020204" pitchFamily="34" charset="0"/>
                <a:cs typeface="Arial" panose="020B0604020202020204" pitchFamily="34" charset="0"/>
              </a:rPr>
              <a:t>)</a:t>
            </a:r>
            <a:br>
              <a:rPr lang="en-GB" dirty="0">
                <a:solidFill>
                  <a:schemeClr val="tx1"/>
                </a:solidFill>
                <a:latin typeface="Arial" panose="020B0604020202020204" pitchFamily="34" charset="0"/>
                <a:cs typeface="Arial" panose="020B0604020202020204" pitchFamily="34" charset="0"/>
              </a:rPr>
            </a:br>
            <a:r>
              <a:rPr lang="en-GB" dirty="0">
                <a:solidFill>
                  <a:schemeClr val="tx1"/>
                </a:solidFill>
                <a:latin typeface="Arial" panose="020B0604020202020204" pitchFamily="34" charset="0"/>
                <a:cs typeface="Arial" panose="020B0604020202020204" pitchFamily="34" charset="0"/>
              </a:rPr>
              <a:t>print(utils</a:t>
            </a:r>
            <a:r>
              <a:rPr lang="en-GB" b="1" dirty="0">
                <a:solidFill>
                  <a:srgbClr val="0000FF"/>
                </a:solidFill>
                <a:latin typeface="Arial" panose="020B0604020202020204" pitchFamily="34" charset="0"/>
                <a:cs typeface="Arial" panose="020B0604020202020204" pitchFamily="34" charset="0"/>
              </a:rPr>
              <a:t>._ _doc_ _</a:t>
            </a:r>
            <a:r>
              <a:rPr lang="en-GB" dirty="0">
                <a:solidFill>
                  <a:schemeClr val="tx1"/>
                </a:solidFill>
                <a:latin typeface="Arial" panose="020B0604020202020204" pitchFamily="34" charset="0"/>
                <a:cs typeface="Arial" panose="020B0604020202020204" pitchFamily="34" charset="0"/>
              </a:rPr>
              <a:t>)</a:t>
            </a:r>
            <a:br>
              <a:rPr lang="en-GB" dirty="0">
                <a:solidFill>
                  <a:schemeClr val="tx1"/>
                </a:solidFill>
                <a:latin typeface="Arial" panose="020B0604020202020204" pitchFamily="34" charset="0"/>
                <a:cs typeface="Arial" panose="020B0604020202020204" pitchFamily="34" charset="0"/>
              </a:rPr>
            </a:br>
            <a:r>
              <a:rPr lang="en-GB" dirty="0">
                <a:solidFill>
                  <a:schemeClr val="tx1"/>
                </a:solidFill>
                <a:latin typeface="Arial" panose="020B0604020202020204" pitchFamily="34" charset="0"/>
                <a:cs typeface="Arial" panose="020B0604020202020204" pitchFamily="34" charset="0"/>
              </a:rPr>
              <a:t>print(utils</a:t>
            </a:r>
            <a:r>
              <a:rPr lang="en-GB" b="1" dirty="0">
                <a:solidFill>
                  <a:srgbClr val="0000FF"/>
                </a:solidFill>
                <a:latin typeface="Arial" panose="020B0604020202020204" pitchFamily="34" charset="0"/>
                <a:cs typeface="Arial" panose="020B0604020202020204" pitchFamily="34" charset="0"/>
              </a:rPr>
              <a:t>._ _file_ _</a:t>
            </a:r>
            <a:r>
              <a:rPr lang="en-GB" dirty="0">
                <a:solidFill>
                  <a:schemeClr val="tx1"/>
                </a:solidFill>
                <a:latin typeface="Arial" panose="020B0604020202020204" pitchFamily="34" charset="0"/>
                <a:cs typeface="Arial" panose="020B0604020202020204" pitchFamily="34" charset="0"/>
              </a:rPr>
              <a:t>)</a:t>
            </a:r>
          </a:p>
          <a:p>
            <a:r>
              <a:rPr lang="en-GB" dirty="0">
                <a:solidFill>
                  <a:schemeClr val="tx1"/>
                </a:solidFill>
                <a:latin typeface="Arial" panose="020B0604020202020204" pitchFamily="34" charset="0"/>
                <a:cs typeface="Arial" panose="020B0604020202020204" pitchFamily="34" charset="0"/>
              </a:rPr>
              <a:t>print(</a:t>
            </a:r>
            <a:r>
              <a:rPr lang="en-GB" dirty="0" err="1">
                <a:solidFill>
                  <a:schemeClr val="tx1"/>
                </a:solidFill>
                <a:latin typeface="Arial" panose="020B0604020202020204" pitchFamily="34" charset="0"/>
                <a:cs typeface="Arial" panose="020B0604020202020204" pitchFamily="34" charset="0"/>
              </a:rPr>
              <a:t>dir</a:t>
            </a:r>
            <a:r>
              <a:rPr lang="en-GB" dirty="0">
                <a:solidFill>
                  <a:schemeClr val="tx1"/>
                </a:solidFill>
                <a:latin typeface="Arial" panose="020B0604020202020204" pitchFamily="34" charset="0"/>
                <a:cs typeface="Arial" panose="020B0604020202020204" pitchFamily="34" charset="0"/>
              </a:rPr>
              <a:t>(utils))</a:t>
            </a:r>
          </a:p>
        </p:txBody>
      </p:sp>
      <p:sp>
        <p:nvSpPr>
          <p:cNvPr id="8" name="TextBox 7">
            <a:extLst>
              <a:ext uri="{FF2B5EF4-FFF2-40B4-BE49-F238E27FC236}">
                <a16:creationId xmlns:a16="http://schemas.microsoft.com/office/drawing/2014/main" id="{7F096917-6C66-2943-B614-BD5EE96EFB6D}"/>
              </a:ext>
            </a:extLst>
          </p:cNvPr>
          <p:cNvSpPr txBox="1"/>
          <p:nvPr/>
        </p:nvSpPr>
        <p:spPr>
          <a:xfrm>
            <a:off x="4598257" y="4511100"/>
            <a:ext cx="4389515" cy="1815882"/>
          </a:xfrm>
          <a:prstGeom prst="rect">
            <a:avLst/>
          </a:prstGeom>
          <a:solidFill>
            <a:srgbClr val="BEFFBE"/>
          </a:solidFill>
          <a:ln>
            <a:solidFill>
              <a:srgbClr val="002060"/>
            </a:solidFill>
          </a:ln>
        </p:spPr>
        <p:txBody>
          <a:bodyPr wrap="square" rtlCol="0">
            <a:spAutoFit/>
          </a:bodyPr>
          <a:lstStyle/>
          <a:p>
            <a:r>
              <a:rPr lang="en-GB" sz="1400" dirty="0">
                <a:solidFill>
                  <a:schemeClr val="tx1"/>
                </a:solidFill>
              </a:rPr>
              <a:t>Hello I am the utils module</a:t>
            </a:r>
          </a:p>
          <a:p>
            <a:r>
              <a:rPr lang="en-GB" sz="1400" dirty="0">
                <a:solidFill>
                  <a:schemeClr val="tx1"/>
                </a:solidFill>
              </a:rPr>
              <a:t>utils</a:t>
            </a:r>
          </a:p>
          <a:p>
            <a:r>
              <a:rPr lang="en-GB" sz="1400" dirty="0">
                <a:solidFill>
                  <a:schemeClr val="tx1"/>
                </a:solidFill>
              </a:rPr>
              <a:t>This is a test module</a:t>
            </a:r>
          </a:p>
          <a:p>
            <a:r>
              <a:rPr lang="en-GB" sz="1400" dirty="0" err="1">
                <a:solidFill>
                  <a:schemeClr val="tx1"/>
                </a:solidFill>
              </a:rPr>
              <a:t>utils.py</a:t>
            </a:r>
            <a:endParaRPr lang="en-GB" sz="1400" dirty="0">
              <a:solidFill>
                <a:schemeClr val="tx1"/>
              </a:solidFill>
            </a:endParaRPr>
          </a:p>
          <a:p>
            <a:r>
              <a:rPr lang="en-GB" sz="1400" dirty="0">
                <a:solidFill>
                  <a:schemeClr val="tx1"/>
                </a:solidFill>
              </a:rPr>
              <a:t>['Shape', '__</a:t>
            </a:r>
            <a:r>
              <a:rPr lang="en-GB" sz="1400" dirty="0" err="1">
                <a:solidFill>
                  <a:schemeClr val="tx1"/>
                </a:solidFill>
              </a:rPr>
              <a:t>builtins</a:t>
            </a:r>
            <a:r>
              <a:rPr lang="en-GB" sz="1400" dirty="0">
                <a:solidFill>
                  <a:schemeClr val="tx1"/>
                </a:solidFill>
              </a:rPr>
              <a:t>__', '__cached__', '__doc__', '__file__', '__loader__', '__name__', '__package__', '__spec__', '_</a:t>
            </a:r>
            <a:r>
              <a:rPr lang="en-GB" sz="1400" dirty="0" err="1">
                <a:solidFill>
                  <a:schemeClr val="tx1"/>
                </a:solidFill>
              </a:rPr>
              <a:t>special_function</a:t>
            </a:r>
            <a:r>
              <a:rPr lang="en-GB" sz="1400" dirty="0">
                <a:solidFill>
                  <a:schemeClr val="tx1"/>
                </a:solidFill>
              </a:rPr>
              <a:t>', '</a:t>
            </a:r>
            <a:r>
              <a:rPr lang="en-GB" sz="1400" dirty="0" err="1">
                <a:solidFill>
                  <a:schemeClr val="tx1"/>
                </a:solidFill>
              </a:rPr>
              <a:t>default_shape</a:t>
            </a:r>
            <a:r>
              <a:rPr lang="en-GB" sz="1400" dirty="0">
                <a:solidFill>
                  <a:schemeClr val="tx1"/>
                </a:solidFill>
              </a:rPr>
              <a:t>', 'printer']</a:t>
            </a:r>
          </a:p>
        </p:txBody>
      </p:sp>
    </p:spTree>
    <p:extLst>
      <p:ext uri="{BB962C8B-B14F-4D97-AF65-F5344CB8AC3E}">
        <p14:creationId xmlns:p14="http://schemas.microsoft.com/office/powerpoint/2010/main" val="23837453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4E23C0-388B-1647-894A-2E98547DF5F3}"/>
              </a:ext>
            </a:extLst>
          </p:cNvPr>
          <p:cNvSpPr>
            <a:spLocks noGrp="1"/>
          </p:cNvSpPr>
          <p:nvPr>
            <p:ph type="title"/>
          </p:nvPr>
        </p:nvSpPr>
        <p:spPr/>
        <p:txBody>
          <a:bodyPr/>
          <a:lstStyle/>
          <a:p>
            <a:r>
              <a:rPr lang="en-GB" dirty="0"/>
              <a:t>Main Module</a:t>
            </a:r>
          </a:p>
        </p:txBody>
      </p:sp>
      <p:sp>
        <p:nvSpPr>
          <p:cNvPr id="3" name="Content Placeholder 2">
            <a:extLst>
              <a:ext uri="{FF2B5EF4-FFF2-40B4-BE49-F238E27FC236}">
                <a16:creationId xmlns:a16="http://schemas.microsoft.com/office/drawing/2014/main" id="{CE87D59C-EF16-1E48-ABCC-9C6EAFB3E3DC}"/>
              </a:ext>
            </a:extLst>
          </p:cNvPr>
          <p:cNvSpPr>
            <a:spLocks noGrp="1"/>
          </p:cNvSpPr>
          <p:nvPr>
            <p:ph idx="1"/>
          </p:nvPr>
        </p:nvSpPr>
        <p:spPr>
          <a:xfrm>
            <a:off x="487412" y="1376772"/>
            <a:ext cx="8913681" cy="4104456"/>
          </a:xfrm>
        </p:spPr>
        <p:txBody>
          <a:bodyPr/>
          <a:lstStyle/>
          <a:p>
            <a:r>
              <a:rPr lang="en-GB" sz="2400" dirty="0"/>
              <a:t>When a module is loaded any free standing code will execute</a:t>
            </a:r>
          </a:p>
          <a:p>
            <a:r>
              <a:rPr lang="en-GB" sz="2400" dirty="0"/>
              <a:t>May only want this to happen if the module is the entry point to the program</a:t>
            </a:r>
          </a:p>
          <a:p>
            <a:r>
              <a:rPr lang="en-GB" sz="2400" dirty="0"/>
              <a:t>When module is entry point then it has a special name '</a:t>
            </a:r>
            <a:r>
              <a:rPr lang="en-GB" sz="2400" dirty="0">
                <a:latin typeface="Courier" pitchFamily="2" charset="0"/>
              </a:rPr>
              <a:t>_</a:t>
            </a:r>
            <a:r>
              <a:rPr lang="en-GB" sz="800" dirty="0"/>
              <a:t> </a:t>
            </a:r>
            <a:r>
              <a:rPr lang="en-GB" sz="2400" dirty="0">
                <a:latin typeface="Courier" pitchFamily="2" charset="0"/>
              </a:rPr>
              <a:t>_main_</a:t>
            </a:r>
            <a:r>
              <a:rPr lang="en-GB" sz="800" dirty="0">
                <a:latin typeface="Courier" pitchFamily="2" charset="0"/>
              </a:rPr>
              <a:t> </a:t>
            </a:r>
            <a:r>
              <a:rPr lang="en-GB" sz="2400" dirty="0">
                <a:latin typeface="Courier" pitchFamily="2" charset="0"/>
              </a:rPr>
              <a:t>_ </a:t>
            </a:r>
            <a:r>
              <a:rPr lang="en-GB" sz="2400" dirty="0"/>
              <a:t>'</a:t>
            </a:r>
          </a:p>
          <a:p>
            <a:r>
              <a:rPr lang="en-GB" sz="2400" dirty="0"/>
              <a:t>Can test for this and only run code if the module is being run as the </a:t>
            </a:r>
            <a:r>
              <a:rPr lang="en-GB" sz="2400" i="1" dirty="0"/>
              <a:t>main</a:t>
            </a:r>
            <a:r>
              <a:rPr lang="en-GB" sz="2400" dirty="0"/>
              <a:t> module</a:t>
            </a:r>
          </a:p>
          <a:p>
            <a:r>
              <a:rPr lang="en-GB" sz="2400" dirty="0"/>
              <a:t>Common idiom in Python programs</a:t>
            </a:r>
            <a:endParaRPr lang="en-GB" dirty="0"/>
          </a:p>
        </p:txBody>
      </p:sp>
      <p:sp>
        <p:nvSpPr>
          <p:cNvPr id="4" name="Date Placeholder 3">
            <a:extLst>
              <a:ext uri="{FF2B5EF4-FFF2-40B4-BE49-F238E27FC236}">
                <a16:creationId xmlns:a16="http://schemas.microsoft.com/office/drawing/2014/main" id="{2348CAFF-E67C-1D49-9135-4311DEACCE0D}"/>
              </a:ext>
            </a:extLst>
          </p:cNvPr>
          <p:cNvSpPr>
            <a:spLocks noGrp="1"/>
          </p:cNvSpPr>
          <p:nvPr>
            <p:ph type="dt" idx="10"/>
          </p:nvPr>
        </p:nvSpPr>
        <p:spPr/>
        <p:txBody>
          <a:bodyPr/>
          <a:lstStyle/>
          <a:p>
            <a:pPr>
              <a:defRPr/>
            </a:pPr>
            <a:r>
              <a:rPr lang="en-GB"/>
              <a:t>04/12/23</a:t>
            </a:r>
          </a:p>
        </p:txBody>
      </p:sp>
      <p:sp>
        <p:nvSpPr>
          <p:cNvPr id="5" name="Footer Placeholder 4">
            <a:extLst>
              <a:ext uri="{FF2B5EF4-FFF2-40B4-BE49-F238E27FC236}">
                <a16:creationId xmlns:a16="http://schemas.microsoft.com/office/drawing/2014/main" id="{00FFD1F6-8044-D941-9871-571F415A0868}"/>
              </a:ext>
            </a:extLst>
          </p:cNvPr>
          <p:cNvSpPr>
            <a:spLocks noGrp="1"/>
          </p:cNvSpPr>
          <p:nvPr>
            <p:ph type="ftr" idx="11"/>
          </p:nvPr>
        </p:nvSpPr>
        <p:spPr/>
        <p:txBody>
          <a:bodyPr/>
          <a:lstStyle/>
          <a:p>
            <a:pPr>
              <a:defRPr/>
            </a:pPr>
            <a:r>
              <a:rPr lang="en-GB"/>
              <a:t>modules</a:t>
            </a:r>
          </a:p>
        </p:txBody>
      </p:sp>
      <p:sp>
        <p:nvSpPr>
          <p:cNvPr id="6" name="Slide Number Placeholder 5">
            <a:extLst>
              <a:ext uri="{FF2B5EF4-FFF2-40B4-BE49-F238E27FC236}">
                <a16:creationId xmlns:a16="http://schemas.microsoft.com/office/drawing/2014/main" id="{4B1BEAFB-8134-CE48-8A2E-34B691EA3400}"/>
              </a:ext>
            </a:extLst>
          </p:cNvPr>
          <p:cNvSpPr>
            <a:spLocks noGrp="1"/>
          </p:cNvSpPr>
          <p:nvPr>
            <p:ph type="sldNum" idx="12"/>
          </p:nvPr>
        </p:nvSpPr>
        <p:spPr/>
        <p:txBody>
          <a:bodyPr/>
          <a:lstStyle/>
          <a:p>
            <a:pPr>
              <a:defRPr/>
            </a:pPr>
            <a:fld id="{18317CFC-9530-4DD8-A082-6933CE16E3A3}" type="slidenum">
              <a:rPr lang="en-GB" smtClean="0"/>
              <a:pPr>
                <a:defRPr/>
              </a:pPr>
              <a:t>13</a:t>
            </a:fld>
            <a:endParaRPr lang="en-GB"/>
          </a:p>
        </p:txBody>
      </p:sp>
      <p:sp>
        <p:nvSpPr>
          <p:cNvPr id="7" name="TextBox 6">
            <a:extLst>
              <a:ext uri="{FF2B5EF4-FFF2-40B4-BE49-F238E27FC236}">
                <a16:creationId xmlns:a16="http://schemas.microsoft.com/office/drawing/2014/main" id="{02408A9F-C5F0-A846-BB42-CDEE1CF2DD0E}"/>
              </a:ext>
            </a:extLst>
          </p:cNvPr>
          <p:cNvSpPr txBox="1"/>
          <p:nvPr/>
        </p:nvSpPr>
        <p:spPr>
          <a:xfrm>
            <a:off x="3080792" y="5878295"/>
            <a:ext cx="4375331" cy="646331"/>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txBody>
          <a:bodyPr wrap="square" rtlCol="0">
            <a:spAutoFit/>
          </a:bodyPr>
          <a:lstStyle/>
          <a:p>
            <a:r>
              <a:rPr lang="en-GB" b="1" dirty="0">
                <a:solidFill>
                  <a:schemeClr val="tx1"/>
                </a:solidFill>
              </a:rPr>
              <a:t>if</a:t>
            </a:r>
            <a:r>
              <a:rPr lang="en-GB" dirty="0">
                <a:solidFill>
                  <a:schemeClr val="tx1"/>
                </a:solidFill>
              </a:rPr>
              <a:t> </a:t>
            </a:r>
            <a:r>
              <a:rPr lang="en-GB" dirty="0">
                <a:solidFill>
                  <a:srgbClr val="0000FF"/>
                </a:solidFill>
              </a:rPr>
              <a:t>_</a:t>
            </a:r>
            <a:r>
              <a:rPr lang="en-GB" sz="600" dirty="0">
                <a:solidFill>
                  <a:srgbClr val="0000FF"/>
                </a:solidFill>
              </a:rPr>
              <a:t> </a:t>
            </a:r>
            <a:r>
              <a:rPr lang="en-GB" dirty="0">
                <a:solidFill>
                  <a:srgbClr val="0000FF"/>
                </a:solidFill>
              </a:rPr>
              <a:t>_name_</a:t>
            </a:r>
            <a:r>
              <a:rPr lang="en-GB" sz="800" dirty="0">
                <a:solidFill>
                  <a:srgbClr val="0000FF"/>
                </a:solidFill>
              </a:rPr>
              <a:t> </a:t>
            </a:r>
            <a:r>
              <a:rPr lang="en-GB" dirty="0">
                <a:solidFill>
                  <a:srgbClr val="0000FF"/>
                </a:solidFill>
              </a:rPr>
              <a:t>_ == </a:t>
            </a:r>
            <a:r>
              <a:rPr lang="en-GB" b="1" dirty="0">
                <a:solidFill>
                  <a:srgbClr val="0000FF"/>
                </a:solidFill>
              </a:rPr>
              <a:t>"_</a:t>
            </a:r>
            <a:r>
              <a:rPr lang="en-GB" sz="800" dirty="0">
                <a:solidFill>
                  <a:srgbClr val="0000FF"/>
                </a:solidFill>
              </a:rPr>
              <a:t> </a:t>
            </a:r>
            <a:r>
              <a:rPr lang="en-GB" b="1" dirty="0">
                <a:solidFill>
                  <a:srgbClr val="0000FF"/>
                </a:solidFill>
              </a:rPr>
              <a:t>_main_</a:t>
            </a:r>
            <a:r>
              <a:rPr lang="en-GB" sz="800" dirty="0">
                <a:solidFill>
                  <a:srgbClr val="0000FF"/>
                </a:solidFill>
              </a:rPr>
              <a:t> </a:t>
            </a:r>
            <a:r>
              <a:rPr lang="en-GB" b="1" dirty="0">
                <a:solidFill>
                  <a:srgbClr val="0000FF"/>
                </a:solidFill>
              </a:rPr>
              <a:t>_"</a:t>
            </a:r>
            <a:r>
              <a:rPr lang="en-GB" dirty="0">
                <a:solidFill>
                  <a:srgbClr val="0000FF"/>
                </a:solidFill>
              </a:rPr>
              <a:t>:</a:t>
            </a:r>
          </a:p>
          <a:p>
            <a:r>
              <a:rPr lang="en-GB" dirty="0">
                <a:solidFill>
                  <a:schemeClr val="tx1"/>
                </a:solidFill>
                <a:latin typeface="Arial" panose="020B0604020202020204" pitchFamily="34" charset="0"/>
                <a:cs typeface="Arial" panose="020B0604020202020204" pitchFamily="34" charset="0"/>
              </a:rPr>
              <a:t>    print('Only run if main module')</a:t>
            </a:r>
          </a:p>
        </p:txBody>
      </p:sp>
      <p:pic>
        <p:nvPicPr>
          <p:cNvPr id="8" name="Picture 4" descr="Light bulb ideas - Free Stock Photo by Merelize on Stockvault.net">
            <a:extLst>
              <a:ext uri="{FF2B5EF4-FFF2-40B4-BE49-F238E27FC236}">
                <a16:creationId xmlns:a16="http://schemas.microsoft.com/office/drawing/2014/main" id="{C95C31C7-B720-D813-870D-98908237F12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91976" y="333989"/>
            <a:ext cx="951136" cy="9799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016450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46A57B-5A9D-8F4D-9E0D-85E0C0AF6D87}"/>
              </a:ext>
            </a:extLst>
          </p:cNvPr>
          <p:cNvSpPr>
            <a:spLocks noGrp="1"/>
          </p:cNvSpPr>
          <p:nvPr>
            <p:ph type="title"/>
          </p:nvPr>
        </p:nvSpPr>
        <p:spPr/>
        <p:txBody>
          <a:bodyPr/>
          <a:lstStyle/>
          <a:p>
            <a:r>
              <a:rPr lang="en-GB" dirty="0"/>
              <a:t>Main Module</a:t>
            </a:r>
          </a:p>
        </p:txBody>
      </p:sp>
      <p:sp>
        <p:nvSpPr>
          <p:cNvPr id="3" name="Content Placeholder 2">
            <a:extLst>
              <a:ext uri="{FF2B5EF4-FFF2-40B4-BE49-F238E27FC236}">
                <a16:creationId xmlns:a16="http://schemas.microsoft.com/office/drawing/2014/main" id="{A474154E-EAAD-F341-B9BC-5A0CF367AB8F}"/>
              </a:ext>
            </a:extLst>
          </p:cNvPr>
          <p:cNvSpPr>
            <a:spLocks noGrp="1"/>
          </p:cNvSpPr>
          <p:nvPr>
            <p:ph idx="1"/>
          </p:nvPr>
        </p:nvSpPr>
        <p:spPr/>
        <p:txBody>
          <a:bodyPr/>
          <a:lstStyle/>
          <a:p>
            <a:r>
              <a:rPr lang="en-GB" sz="2400" dirty="0"/>
              <a:t>Common to define a function called main()</a:t>
            </a:r>
          </a:p>
          <a:p>
            <a:pPr lvl="1"/>
            <a:r>
              <a:rPr lang="en-GB" sz="2000" dirty="0"/>
              <a:t>invoked when run as main module</a:t>
            </a:r>
          </a:p>
        </p:txBody>
      </p:sp>
      <p:sp>
        <p:nvSpPr>
          <p:cNvPr id="4" name="Date Placeholder 3">
            <a:extLst>
              <a:ext uri="{FF2B5EF4-FFF2-40B4-BE49-F238E27FC236}">
                <a16:creationId xmlns:a16="http://schemas.microsoft.com/office/drawing/2014/main" id="{36D99541-0AE7-A249-AE6D-1E7E39F2597A}"/>
              </a:ext>
            </a:extLst>
          </p:cNvPr>
          <p:cNvSpPr>
            <a:spLocks noGrp="1"/>
          </p:cNvSpPr>
          <p:nvPr>
            <p:ph type="dt" idx="10"/>
          </p:nvPr>
        </p:nvSpPr>
        <p:spPr/>
        <p:txBody>
          <a:bodyPr/>
          <a:lstStyle/>
          <a:p>
            <a:pPr>
              <a:defRPr/>
            </a:pPr>
            <a:r>
              <a:rPr lang="en-GB"/>
              <a:t>04/12/23</a:t>
            </a:r>
          </a:p>
        </p:txBody>
      </p:sp>
      <p:sp>
        <p:nvSpPr>
          <p:cNvPr id="5" name="Footer Placeholder 4">
            <a:extLst>
              <a:ext uri="{FF2B5EF4-FFF2-40B4-BE49-F238E27FC236}">
                <a16:creationId xmlns:a16="http://schemas.microsoft.com/office/drawing/2014/main" id="{311ABE03-ED6C-734B-9756-721CCC77641B}"/>
              </a:ext>
            </a:extLst>
          </p:cNvPr>
          <p:cNvSpPr>
            <a:spLocks noGrp="1"/>
          </p:cNvSpPr>
          <p:nvPr>
            <p:ph type="ftr" idx="11"/>
          </p:nvPr>
        </p:nvSpPr>
        <p:spPr/>
        <p:txBody>
          <a:bodyPr/>
          <a:lstStyle/>
          <a:p>
            <a:pPr>
              <a:defRPr/>
            </a:pPr>
            <a:r>
              <a:rPr lang="en-GB"/>
              <a:t>modules</a:t>
            </a:r>
          </a:p>
        </p:txBody>
      </p:sp>
      <p:sp>
        <p:nvSpPr>
          <p:cNvPr id="6" name="Slide Number Placeholder 5">
            <a:extLst>
              <a:ext uri="{FF2B5EF4-FFF2-40B4-BE49-F238E27FC236}">
                <a16:creationId xmlns:a16="http://schemas.microsoft.com/office/drawing/2014/main" id="{D7C544EF-DE41-284D-8AEE-DA177B593D8E}"/>
              </a:ext>
            </a:extLst>
          </p:cNvPr>
          <p:cNvSpPr>
            <a:spLocks noGrp="1"/>
          </p:cNvSpPr>
          <p:nvPr>
            <p:ph type="sldNum" idx="12"/>
          </p:nvPr>
        </p:nvSpPr>
        <p:spPr/>
        <p:txBody>
          <a:bodyPr/>
          <a:lstStyle/>
          <a:p>
            <a:pPr>
              <a:defRPr/>
            </a:pPr>
            <a:fld id="{18317CFC-9530-4DD8-A082-6933CE16E3A3}" type="slidenum">
              <a:rPr lang="en-GB" smtClean="0"/>
              <a:pPr>
                <a:defRPr/>
              </a:pPr>
              <a:t>14</a:t>
            </a:fld>
            <a:endParaRPr lang="en-GB"/>
          </a:p>
        </p:txBody>
      </p:sp>
      <p:sp>
        <p:nvSpPr>
          <p:cNvPr id="7" name="TextBox 6">
            <a:extLst>
              <a:ext uri="{FF2B5EF4-FFF2-40B4-BE49-F238E27FC236}">
                <a16:creationId xmlns:a16="http://schemas.microsoft.com/office/drawing/2014/main" id="{678F2D22-9FB3-4744-9EE7-81B31AF0CA29}"/>
              </a:ext>
            </a:extLst>
          </p:cNvPr>
          <p:cNvSpPr txBox="1"/>
          <p:nvPr/>
        </p:nvSpPr>
        <p:spPr>
          <a:xfrm>
            <a:off x="2737909" y="2924944"/>
            <a:ext cx="4104456" cy="2585323"/>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txBody>
          <a:bodyPr wrap="square" rtlCol="0">
            <a:spAutoFit/>
          </a:bodyPr>
          <a:lstStyle/>
          <a:p>
            <a:r>
              <a:rPr lang="en-GB" b="1" dirty="0">
                <a:solidFill>
                  <a:srgbClr val="0000FF"/>
                </a:solidFill>
                <a:latin typeface="Arial" panose="020B0604020202020204" pitchFamily="34" charset="0"/>
                <a:cs typeface="Arial" panose="020B0604020202020204" pitchFamily="34" charset="0"/>
              </a:rPr>
              <a:t>from</a:t>
            </a:r>
            <a:r>
              <a:rPr lang="en-GB" dirty="0">
                <a:solidFill>
                  <a:srgbClr val="0000FF"/>
                </a:solidFill>
                <a:latin typeface="Arial" panose="020B0604020202020204" pitchFamily="34" charset="0"/>
                <a:cs typeface="Arial" panose="020B0604020202020204" pitchFamily="34" charset="0"/>
              </a:rPr>
              <a:t> utils </a:t>
            </a:r>
            <a:r>
              <a:rPr lang="en-GB" b="1" dirty="0">
                <a:solidFill>
                  <a:srgbClr val="0000FF"/>
                </a:solidFill>
                <a:latin typeface="Arial" panose="020B0604020202020204" pitchFamily="34" charset="0"/>
                <a:cs typeface="Arial" panose="020B0604020202020204" pitchFamily="34" charset="0"/>
              </a:rPr>
              <a:t>import</a:t>
            </a:r>
            <a:r>
              <a:rPr lang="en-GB" dirty="0">
                <a:solidFill>
                  <a:srgbClr val="0000FF"/>
                </a:solidFill>
                <a:latin typeface="Arial" panose="020B0604020202020204" pitchFamily="34" charset="0"/>
                <a:cs typeface="Arial" panose="020B0604020202020204" pitchFamily="34" charset="0"/>
              </a:rPr>
              <a:t> </a:t>
            </a:r>
            <a:r>
              <a:rPr lang="en-GB" b="1" dirty="0">
                <a:solidFill>
                  <a:srgbClr val="0000FF"/>
                </a:solidFill>
                <a:latin typeface="Arial" panose="020B0604020202020204" pitchFamily="34" charset="0"/>
                <a:cs typeface="Arial" panose="020B0604020202020204" pitchFamily="34" charset="0"/>
              </a:rPr>
              <a:t>*</a:t>
            </a:r>
            <a:br>
              <a:rPr lang="en-GB" dirty="0">
                <a:solidFill>
                  <a:schemeClr val="tx1"/>
                </a:solidFill>
              </a:rPr>
            </a:br>
            <a:br>
              <a:rPr lang="en-GB" dirty="0">
                <a:solidFill>
                  <a:schemeClr val="tx1"/>
                </a:solidFill>
              </a:rPr>
            </a:br>
            <a:r>
              <a:rPr lang="en-GB" b="1" dirty="0">
                <a:solidFill>
                  <a:srgbClr val="0000FF"/>
                </a:solidFill>
                <a:latin typeface="Arial" panose="020B0604020202020204" pitchFamily="34" charset="0"/>
                <a:cs typeface="Arial" panose="020B0604020202020204" pitchFamily="34" charset="0"/>
              </a:rPr>
              <a:t>def main():</a:t>
            </a:r>
            <a:br>
              <a:rPr lang="en-GB" dirty="0">
                <a:solidFill>
                  <a:schemeClr val="tx1"/>
                </a:solidFill>
              </a:rPr>
            </a:br>
            <a:r>
              <a:rPr lang="en-GB" dirty="0">
                <a:solidFill>
                  <a:schemeClr val="tx1"/>
                </a:solidFill>
              </a:rPr>
              <a:t>   printer(</a:t>
            </a:r>
            <a:r>
              <a:rPr lang="en-GB" dirty="0" err="1">
                <a:solidFill>
                  <a:schemeClr val="tx1"/>
                </a:solidFill>
              </a:rPr>
              <a:t>default_shape</a:t>
            </a:r>
            <a:r>
              <a:rPr lang="en-GB" dirty="0">
                <a:solidFill>
                  <a:schemeClr val="tx1"/>
                </a:solidFill>
              </a:rPr>
              <a:t>)</a:t>
            </a:r>
            <a:br>
              <a:rPr lang="en-GB" dirty="0">
                <a:solidFill>
                  <a:schemeClr val="tx1"/>
                </a:solidFill>
              </a:rPr>
            </a:br>
            <a:r>
              <a:rPr lang="en-GB" dirty="0">
                <a:solidFill>
                  <a:schemeClr val="tx1"/>
                </a:solidFill>
              </a:rPr>
              <a:t>   shape = Shape(</a:t>
            </a:r>
            <a:r>
              <a:rPr lang="en-GB" b="1" dirty="0">
                <a:solidFill>
                  <a:schemeClr val="tx1"/>
                </a:solidFill>
              </a:rPr>
              <a:t>"circle"</a:t>
            </a:r>
            <a:r>
              <a:rPr lang="en-GB" dirty="0">
                <a:solidFill>
                  <a:schemeClr val="tx1"/>
                </a:solidFill>
              </a:rPr>
              <a:t>)</a:t>
            </a:r>
            <a:br>
              <a:rPr lang="en-GB" dirty="0">
                <a:solidFill>
                  <a:schemeClr val="tx1"/>
                </a:solidFill>
              </a:rPr>
            </a:br>
            <a:r>
              <a:rPr lang="en-GB" dirty="0">
                <a:solidFill>
                  <a:schemeClr val="tx1"/>
                </a:solidFill>
              </a:rPr>
              <a:t>   printer(shape)</a:t>
            </a:r>
            <a:br>
              <a:rPr lang="en-GB" dirty="0">
                <a:solidFill>
                  <a:schemeClr val="tx1"/>
                </a:solidFill>
              </a:rPr>
            </a:br>
            <a:br>
              <a:rPr lang="en-GB" dirty="0">
                <a:solidFill>
                  <a:schemeClr val="tx1"/>
                </a:solidFill>
              </a:rPr>
            </a:br>
            <a:r>
              <a:rPr lang="en-GB" dirty="0">
                <a:solidFill>
                  <a:schemeClr val="tx1"/>
                </a:solidFill>
              </a:rPr>
              <a:t>if __name__ == </a:t>
            </a:r>
            <a:r>
              <a:rPr lang="en-GB" b="1" dirty="0">
                <a:solidFill>
                  <a:schemeClr val="tx1"/>
                </a:solidFill>
              </a:rPr>
              <a:t>"__main__"</a:t>
            </a:r>
            <a:r>
              <a:rPr lang="en-GB" dirty="0">
                <a:solidFill>
                  <a:schemeClr val="tx1"/>
                </a:solidFill>
              </a:rPr>
              <a:t>:</a:t>
            </a:r>
            <a:br>
              <a:rPr lang="en-GB" dirty="0">
                <a:solidFill>
                  <a:schemeClr val="tx1"/>
                </a:solidFill>
              </a:rPr>
            </a:br>
            <a:r>
              <a:rPr lang="en-GB" dirty="0">
                <a:solidFill>
                  <a:schemeClr val="tx1"/>
                </a:solidFill>
              </a:rPr>
              <a:t>   </a:t>
            </a:r>
            <a:r>
              <a:rPr lang="en-GB" b="1" dirty="0">
                <a:solidFill>
                  <a:srgbClr val="0000FF"/>
                </a:solidFill>
                <a:latin typeface="Arial" panose="020B0604020202020204" pitchFamily="34" charset="0"/>
                <a:cs typeface="Arial" panose="020B0604020202020204" pitchFamily="34" charset="0"/>
              </a:rPr>
              <a:t>main()</a:t>
            </a:r>
          </a:p>
        </p:txBody>
      </p:sp>
      <p:pic>
        <p:nvPicPr>
          <p:cNvPr id="8" name="Picture 4" descr="Light bulb ideas - Free Stock Photo by Merelize on Stockvault.net">
            <a:extLst>
              <a:ext uri="{FF2B5EF4-FFF2-40B4-BE49-F238E27FC236}">
                <a16:creationId xmlns:a16="http://schemas.microsoft.com/office/drawing/2014/main" id="{1728651D-9672-F07E-99C9-CA102577863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91976" y="333989"/>
            <a:ext cx="951136" cy="9799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033664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1258D6-1752-BD4C-88CF-617B9B7D4FA1}"/>
              </a:ext>
            </a:extLst>
          </p:cNvPr>
          <p:cNvSpPr>
            <a:spLocks noGrp="1"/>
          </p:cNvSpPr>
          <p:nvPr>
            <p:ph type="title"/>
          </p:nvPr>
        </p:nvSpPr>
        <p:spPr/>
        <p:txBody>
          <a:bodyPr/>
          <a:lstStyle/>
          <a:p>
            <a:r>
              <a:rPr lang="en-GB" dirty="0"/>
              <a:t>Importing non-local Modules</a:t>
            </a:r>
          </a:p>
        </p:txBody>
      </p:sp>
      <p:sp>
        <p:nvSpPr>
          <p:cNvPr id="3" name="Content Placeholder 2">
            <a:extLst>
              <a:ext uri="{FF2B5EF4-FFF2-40B4-BE49-F238E27FC236}">
                <a16:creationId xmlns:a16="http://schemas.microsoft.com/office/drawing/2014/main" id="{B5E8FBDD-4146-9243-8B93-601D93F4B9CB}"/>
              </a:ext>
            </a:extLst>
          </p:cNvPr>
          <p:cNvSpPr>
            <a:spLocks noGrp="1"/>
          </p:cNvSpPr>
          <p:nvPr>
            <p:ph idx="1"/>
          </p:nvPr>
        </p:nvSpPr>
        <p:spPr/>
        <p:txBody>
          <a:bodyPr/>
          <a:lstStyle/>
          <a:p>
            <a:r>
              <a:rPr lang="en-GB" sz="2400" dirty="0"/>
              <a:t>Built-in or 3</a:t>
            </a:r>
            <a:r>
              <a:rPr lang="en-GB" sz="2400" baseline="30000" dirty="0"/>
              <a:t>rd</a:t>
            </a:r>
            <a:r>
              <a:rPr lang="en-GB" sz="2400" dirty="0"/>
              <a:t> party modules</a:t>
            </a:r>
          </a:p>
          <a:p>
            <a:pPr lvl="1"/>
            <a:r>
              <a:rPr lang="en-GB" sz="2000" dirty="0"/>
              <a:t>can be imported via their name</a:t>
            </a:r>
          </a:p>
          <a:p>
            <a:r>
              <a:rPr lang="en-GB" sz="2400" dirty="0"/>
              <a:t>The </a:t>
            </a:r>
            <a:r>
              <a:rPr lang="en-GB" sz="2400" dirty="0">
                <a:latin typeface="Courier" pitchFamily="2" charset="0"/>
              </a:rPr>
              <a:t>sys</a:t>
            </a:r>
            <a:r>
              <a:rPr lang="en-GB" sz="2400" dirty="0"/>
              <a:t> module is a built-in module</a:t>
            </a:r>
          </a:p>
          <a:p>
            <a:pPr lvl="1"/>
            <a:r>
              <a:rPr lang="en-GB" sz="2000" dirty="0"/>
              <a:t>provides information about the </a:t>
            </a:r>
            <a:r>
              <a:rPr lang="en-GB" sz="2000" i="1" dirty="0"/>
              <a:t>system</a:t>
            </a:r>
            <a:endParaRPr lang="en-GB" sz="2000" dirty="0"/>
          </a:p>
        </p:txBody>
      </p:sp>
      <p:sp>
        <p:nvSpPr>
          <p:cNvPr id="4" name="Date Placeholder 3">
            <a:extLst>
              <a:ext uri="{FF2B5EF4-FFF2-40B4-BE49-F238E27FC236}">
                <a16:creationId xmlns:a16="http://schemas.microsoft.com/office/drawing/2014/main" id="{E4BAED82-4314-E149-91FA-7525BF1352F8}"/>
              </a:ext>
            </a:extLst>
          </p:cNvPr>
          <p:cNvSpPr>
            <a:spLocks noGrp="1"/>
          </p:cNvSpPr>
          <p:nvPr>
            <p:ph type="dt" idx="10"/>
          </p:nvPr>
        </p:nvSpPr>
        <p:spPr/>
        <p:txBody>
          <a:bodyPr/>
          <a:lstStyle/>
          <a:p>
            <a:pPr>
              <a:defRPr/>
            </a:pPr>
            <a:r>
              <a:rPr lang="en-GB"/>
              <a:t>04/12/23</a:t>
            </a:r>
          </a:p>
        </p:txBody>
      </p:sp>
      <p:sp>
        <p:nvSpPr>
          <p:cNvPr id="5" name="Footer Placeholder 4">
            <a:extLst>
              <a:ext uri="{FF2B5EF4-FFF2-40B4-BE49-F238E27FC236}">
                <a16:creationId xmlns:a16="http://schemas.microsoft.com/office/drawing/2014/main" id="{CF9F98F1-0B06-CD49-8238-678E2A254466}"/>
              </a:ext>
            </a:extLst>
          </p:cNvPr>
          <p:cNvSpPr>
            <a:spLocks noGrp="1"/>
          </p:cNvSpPr>
          <p:nvPr>
            <p:ph type="ftr" idx="11"/>
          </p:nvPr>
        </p:nvSpPr>
        <p:spPr/>
        <p:txBody>
          <a:bodyPr/>
          <a:lstStyle/>
          <a:p>
            <a:pPr>
              <a:defRPr/>
            </a:pPr>
            <a:r>
              <a:rPr lang="en-GB"/>
              <a:t>modules</a:t>
            </a:r>
          </a:p>
        </p:txBody>
      </p:sp>
      <p:sp>
        <p:nvSpPr>
          <p:cNvPr id="6" name="Slide Number Placeholder 5">
            <a:extLst>
              <a:ext uri="{FF2B5EF4-FFF2-40B4-BE49-F238E27FC236}">
                <a16:creationId xmlns:a16="http://schemas.microsoft.com/office/drawing/2014/main" id="{D888769E-3D85-6744-AE1C-A4888646F735}"/>
              </a:ext>
            </a:extLst>
          </p:cNvPr>
          <p:cNvSpPr>
            <a:spLocks noGrp="1"/>
          </p:cNvSpPr>
          <p:nvPr>
            <p:ph type="sldNum" idx="12"/>
          </p:nvPr>
        </p:nvSpPr>
        <p:spPr/>
        <p:txBody>
          <a:bodyPr/>
          <a:lstStyle/>
          <a:p>
            <a:pPr>
              <a:defRPr/>
            </a:pPr>
            <a:fld id="{18317CFC-9530-4DD8-A082-6933CE16E3A3}" type="slidenum">
              <a:rPr lang="en-GB" smtClean="0"/>
              <a:pPr>
                <a:defRPr/>
              </a:pPr>
              <a:t>15</a:t>
            </a:fld>
            <a:endParaRPr lang="en-GB"/>
          </a:p>
        </p:txBody>
      </p:sp>
      <p:sp>
        <p:nvSpPr>
          <p:cNvPr id="7" name="TextBox 6">
            <a:extLst>
              <a:ext uri="{FF2B5EF4-FFF2-40B4-BE49-F238E27FC236}">
                <a16:creationId xmlns:a16="http://schemas.microsoft.com/office/drawing/2014/main" id="{E12FBA6B-89EF-4D45-B9F0-284197BB5F42}"/>
              </a:ext>
            </a:extLst>
          </p:cNvPr>
          <p:cNvSpPr txBox="1"/>
          <p:nvPr/>
        </p:nvSpPr>
        <p:spPr>
          <a:xfrm>
            <a:off x="685681" y="3613073"/>
            <a:ext cx="4104456" cy="1754326"/>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txBody>
          <a:bodyPr wrap="square" rtlCol="0">
            <a:spAutoFit/>
          </a:bodyPr>
          <a:lstStyle/>
          <a:p>
            <a:r>
              <a:rPr lang="en-GB" b="1" dirty="0">
                <a:solidFill>
                  <a:srgbClr val="0000FF"/>
                </a:solidFill>
              </a:rPr>
              <a:t>import</a:t>
            </a:r>
            <a:r>
              <a:rPr lang="en-GB" dirty="0">
                <a:solidFill>
                  <a:srgbClr val="0000FF"/>
                </a:solidFill>
              </a:rPr>
              <a:t> sys</a:t>
            </a:r>
            <a:br>
              <a:rPr lang="en-GB" dirty="0">
                <a:solidFill>
                  <a:schemeClr val="tx1"/>
                </a:solidFill>
              </a:rPr>
            </a:br>
            <a:br>
              <a:rPr lang="en-GB" dirty="0">
                <a:solidFill>
                  <a:schemeClr val="tx1"/>
                </a:solidFill>
              </a:rPr>
            </a:br>
            <a:r>
              <a:rPr lang="en-GB" dirty="0">
                <a:solidFill>
                  <a:schemeClr val="tx1"/>
                </a:solidFill>
              </a:rPr>
              <a:t>print(</a:t>
            </a:r>
            <a:r>
              <a:rPr lang="en-GB" b="1" dirty="0">
                <a:solidFill>
                  <a:schemeClr val="tx1"/>
                </a:solidFill>
              </a:rPr>
              <a:t>'</a:t>
            </a:r>
            <a:r>
              <a:rPr lang="en-GB" b="1" dirty="0" err="1">
                <a:solidFill>
                  <a:schemeClr val="tx1"/>
                </a:solidFill>
              </a:rPr>
              <a:t>sys.version</a:t>
            </a:r>
            <a:r>
              <a:rPr lang="en-GB" b="1" dirty="0">
                <a:solidFill>
                  <a:schemeClr val="tx1"/>
                </a:solidFill>
              </a:rPr>
              <a:t>: '</a:t>
            </a:r>
            <a:r>
              <a:rPr lang="en-GB" dirty="0">
                <a:solidFill>
                  <a:schemeClr val="tx1"/>
                </a:solidFill>
              </a:rPr>
              <a:t>, </a:t>
            </a:r>
            <a:r>
              <a:rPr lang="en-GB" dirty="0" err="1">
                <a:solidFill>
                  <a:schemeClr val="tx1"/>
                </a:solidFill>
              </a:rPr>
              <a:t>sys.version</a:t>
            </a:r>
            <a:r>
              <a:rPr lang="en-GB" dirty="0">
                <a:solidFill>
                  <a:schemeClr val="tx1"/>
                </a:solidFill>
              </a:rPr>
              <a:t>)</a:t>
            </a:r>
            <a:br>
              <a:rPr lang="en-GB" dirty="0">
                <a:solidFill>
                  <a:schemeClr val="tx1"/>
                </a:solidFill>
              </a:rPr>
            </a:br>
            <a:r>
              <a:rPr lang="en-GB" dirty="0">
                <a:solidFill>
                  <a:schemeClr val="tx1"/>
                </a:solidFill>
              </a:rPr>
              <a:t>print(</a:t>
            </a:r>
            <a:r>
              <a:rPr lang="en-GB" b="1" dirty="0">
                <a:solidFill>
                  <a:schemeClr val="tx1"/>
                </a:solidFill>
              </a:rPr>
              <a:t>'</a:t>
            </a:r>
            <a:r>
              <a:rPr lang="en-GB" b="1" dirty="0" err="1">
                <a:solidFill>
                  <a:schemeClr val="tx1"/>
                </a:solidFill>
              </a:rPr>
              <a:t>sys.maxsize</a:t>
            </a:r>
            <a:r>
              <a:rPr lang="en-GB" b="1" dirty="0">
                <a:solidFill>
                  <a:schemeClr val="tx1"/>
                </a:solidFill>
              </a:rPr>
              <a:t>: '</a:t>
            </a:r>
            <a:r>
              <a:rPr lang="en-GB" dirty="0">
                <a:solidFill>
                  <a:schemeClr val="tx1"/>
                </a:solidFill>
              </a:rPr>
              <a:t>, </a:t>
            </a:r>
            <a:r>
              <a:rPr lang="en-GB" dirty="0" err="1">
                <a:solidFill>
                  <a:schemeClr val="tx1"/>
                </a:solidFill>
              </a:rPr>
              <a:t>sys.maxsize</a:t>
            </a:r>
            <a:r>
              <a:rPr lang="en-GB" dirty="0">
                <a:solidFill>
                  <a:schemeClr val="tx1"/>
                </a:solidFill>
              </a:rPr>
              <a:t>)</a:t>
            </a:r>
            <a:br>
              <a:rPr lang="en-GB" dirty="0">
                <a:solidFill>
                  <a:schemeClr val="tx1"/>
                </a:solidFill>
              </a:rPr>
            </a:br>
            <a:r>
              <a:rPr lang="en-GB" dirty="0">
                <a:solidFill>
                  <a:schemeClr val="tx1"/>
                </a:solidFill>
              </a:rPr>
              <a:t>print(</a:t>
            </a:r>
            <a:r>
              <a:rPr lang="en-GB" b="1" dirty="0">
                <a:solidFill>
                  <a:schemeClr val="tx1"/>
                </a:solidFill>
              </a:rPr>
              <a:t>'</a:t>
            </a:r>
            <a:r>
              <a:rPr lang="en-GB" b="1" dirty="0" err="1">
                <a:solidFill>
                  <a:schemeClr val="tx1"/>
                </a:solidFill>
              </a:rPr>
              <a:t>sys.path</a:t>
            </a:r>
            <a:r>
              <a:rPr lang="en-GB" b="1" dirty="0">
                <a:solidFill>
                  <a:schemeClr val="tx1"/>
                </a:solidFill>
              </a:rPr>
              <a:t>: '</a:t>
            </a:r>
            <a:r>
              <a:rPr lang="en-GB" dirty="0">
                <a:solidFill>
                  <a:schemeClr val="tx1"/>
                </a:solidFill>
              </a:rPr>
              <a:t>, </a:t>
            </a:r>
            <a:r>
              <a:rPr lang="en-GB" dirty="0" err="1">
                <a:solidFill>
                  <a:schemeClr val="tx1"/>
                </a:solidFill>
              </a:rPr>
              <a:t>sys.path</a:t>
            </a:r>
            <a:r>
              <a:rPr lang="en-GB" dirty="0">
                <a:solidFill>
                  <a:schemeClr val="tx1"/>
                </a:solidFill>
              </a:rPr>
              <a:t>)</a:t>
            </a:r>
            <a:br>
              <a:rPr lang="en-GB" dirty="0">
                <a:solidFill>
                  <a:schemeClr val="tx1"/>
                </a:solidFill>
              </a:rPr>
            </a:br>
            <a:r>
              <a:rPr lang="en-GB" dirty="0">
                <a:solidFill>
                  <a:schemeClr val="tx1"/>
                </a:solidFill>
              </a:rPr>
              <a:t>print(</a:t>
            </a:r>
            <a:r>
              <a:rPr lang="en-GB" b="1" dirty="0">
                <a:solidFill>
                  <a:schemeClr val="tx1"/>
                </a:solidFill>
              </a:rPr>
              <a:t>'</a:t>
            </a:r>
            <a:r>
              <a:rPr lang="en-GB" b="1" dirty="0" err="1">
                <a:solidFill>
                  <a:schemeClr val="tx1"/>
                </a:solidFill>
              </a:rPr>
              <a:t>sys.platform</a:t>
            </a:r>
            <a:r>
              <a:rPr lang="en-GB" b="1" dirty="0">
                <a:solidFill>
                  <a:schemeClr val="tx1"/>
                </a:solidFill>
              </a:rPr>
              <a:t>: '</a:t>
            </a:r>
            <a:r>
              <a:rPr lang="en-GB" dirty="0">
                <a:solidFill>
                  <a:schemeClr val="tx1"/>
                </a:solidFill>
              </a:rPr>
              <a:t>, </a:t>
            </a:r>
            <a:r>
              <a:rPr lang="en-GB" dirty="0" err="1">
                <a:solidFill>
                  <a:schemeClr val="tx1"/>
                </a:solidFill>
              </a:rPr>
              <a:t>sys.platform</a:t>
            </a:r>
            <a:r>
              <a:rPr lang="en-GB" dirty="0">
                <a:solidFill>
                  <a:schemeClr val="tx1"/>
                </a:solidFill>
              </a:rPr>
              <a:t>)</a:t>
            </a:r>
            <a:endParaRPr lang="en-GB" b="1" dirty="0">
              <a:solidFill>
                <a:schemeClr val="tx1"/>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CAEAE8B3-A844-7E42-A337-92137ACB1484}"/>
              </a:ext>
            </a:extLst>
          </p:cNvPr>
          <p:cNvSpPr txBox="1"/>
          <p:nvPr/>
        </p:nvSpPr>
        <p:spPr>
          <a:xfrm>
            <a:off x="4668186" y="5022554"/>
            <a:ext cx="4740795" cy="1323439"/>
          </a:xfrm>
          <a:prstGeom prst="rect">
            <a:avLst/>
          </a:prstGeom>
          <a:solidFill>
            <a:srgbClr val="BEFFBE"/>
          </a:solidFill>
          <a:ln>
            <a:solidFill>
              <a:srgbClr val="002060"/>
            </a:solidFill>
          </a:ln>
        </p:spPr>
        <p:txBody>
          <a:bodyPr wrap="square" rtlCol="0">
            <a:spAutoFit/>
          </a:bodyPr>
          <a:lstStyle/>
          <a:p>
            <a:r>
              <a:rPr lang="en-GB" sz="1600" dirty="0" err="1">
                <a:solidFill>
                  <a:schemeClr val="tx1"/>
                </a:solidFill>
              </a:rPr>
              <a:t>sys.version</a:t>
            </a:r>
            <a:r>
              <a:rPr lang="en-GB" sz="1600" dirty="0">
                <a:solidFill>
                  <a:schemeClr val="tx1"/>
                </a:solidFill>
              </a:rPr>
              <a:t>:  3.9.4 (default, Apr  5 2021, 01:50:46) </a:t>
            </a:r>
          </a:p>
          <a:p>
            <a:r>
              <a:rPr lang="en-GB" sz="1600" dirty="0">
                <a:solidFill>
                  <a:schemeClr val="tx1"/>
                </a:solidFill>
              </a:rPr>
              <a:t>[Clang 12.0.0 (clang-1200.0.32.29)]</a:t>
            </a:r>
          </a:p>
          <a:p>
            <a:r>
              <a:rPr lang="en-GB" sz="1600" dirty="0" err="1">
                <a:solidFill>
                  <a:schemeClr val="tx1"/>
                </a:solidFill>
              </a:rPr>
              <a:t>sys.maxsize</a:t>
            </a:r>
            <a:r>
              <a:rPr lang="en-GB" sz="1600" dirty="0">
                <a:solidFill>
                  <a:schemeClr val="tx1"/>
                </a:solidFill>
              </a:rPr>
              <a:t>:  9223372036854775807</a:t>
            </a:r>
          </a:p>
          <a:p>
            <a:r>
              <a:rPr lang="en-GB" sz="1600" dirty="0" err="1">
                <a:solidFill>
                  <a:schemeClr val="tx1"/>
                </a:solidFill>
              </a:rPr>
              <a:t>sys.path</a:t>
            </a:r>
            <a:r>
              <a:rPr lang="en-GB" sz="1600" dirty="0">
                <a:solidFill>
                  <a:schemeClr val="tx1"/>
                </a:solidFill>
              </a:rPr>
              <a:t>:  […]</a:t>
            </a:r>
          </a:p>
          <a:p>
            <a:r>
              <a:rPr lang="en-GB" sz="1600" dirty="0" err="1">
                <a:solidFill>
                  <a:schemeClr val="tx1"/>
                </a:solidFill>
              </a:rPr>
              <a:t>sys.platform</a:t>
            </a:r>
            <a:r>
              <a:rPr lang="en-GB" sz="1600" dirty="0">
                <a:solidFill>
                  <a:schemeClr val="tx1"/>
                </a:solidFill>
              </a:rPr>
              <a:t>:  </a:t>
            </a:r>
            <a:r>
              <a:rPr lang="en-GB" sz="1600" dirty="0" err="1">
                <a:solidFill>
                  <a:schemeClr val="tx1"/>
                </a:solidFill>
              </a:rPr>
              <a:t>darwin</a:t>
            </a:r>
            <a:endParaRPr lang="en-GB" sz="1600" dirty="0">
              <a:solidFill>
                <a:schemeClr val="tx1"/>
              </a:solidFill>
            </a:endParaRPr>
          </a:p>
        </p:txBody>
      </p:sp>
    </p:spTree>
    <p:extLst>
      <p:ext uri="{BB962C8B-B14F-4D97-AF65-F5344CB8AC3E}">
        <p14:creationId xmlns:p14="http://schemas.microsoft.com/office/powerpoint/2010/main" val="24927079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70B83A-8240-6147-BB3C-4731E5B9AEA3}"/>
              </a:ext>
            </a:extLst>
          </p:cNvPr>
          <p:cNvSpPr>
            <a:spLocks noGrp="1"/>
          </p:cNvSpPr>
          <p:nvPr>
            <p:ph type="title"/>
          </p:nvPr>
        </p:nvSpPr>
        <p:spPr/>
        <p:txBody>
          <a:bodyPr/>
          <a:lstStyle/>
          <a:p>
            <a:r>
              <a:rPr lang="en-US" dirty="0"/>
              <a:t>Questions?</a:t>
            </a:r>
          </a:p>
        </p:txBody>
      </p:sp>
      <p:sp>
        <p:nvSpPr>
          <p:cNvPr id="3" name="Content Placeholder 2">
            <a:extLst>
              <a:ext uri="{FF2B5EF4-FFF2-40B4-BE49-F238E27FC236}">
                <a16:creationId xmlns:a16="http://schemas.microsoft.com/office/drawing/2014/main" id="{B240C306-97F1-C048-823F-56E72FB60B43}"/>
              </a:ext>
            </a:extLst>
          </p:cNvPr>
          <p:cNvSpPr>
            <a:spLocks noGrp="1"/>
          </p:cNvSpPr>
          <p:nvPr>
            <p:ph idx="1"/>
          </p:nvPr>
        </p:nvSpPr>
        <p:spPr/>
        <p:txBody>
          <a:bodyPr/>
          <a:lstStyle/>
          <a:p>
            <a:pPr marL="0" indent="0" algn="ctr">
              <a:buNone/>
            </a:pPr>
            <a:r>
              <a:rPr lang="en-US" sz="23900" dirty="0">
                <a:solidFill>
                  <a:srgbClr val="0000FF"/>
                </a:solidFill>
              </a:rPr>
              <a:t>?</a:t>
            </a:r>
          </a:p>
        </p:txBody>
      </p:sp>
      <p:sp>
        <p:nvSpPr>
          <p:cNvPr id="4" name="Date Placeholder 3">
            <a:extLst>
              <a:ext uri="{FF2B5EF4-FFF2-40B4-BE49-F238E27FC236}">
                <a16:creationId xmlns:a16="http://schemas.microsoft.com/office/drawing/2014/main" id="{A5ACD4E9-76D0-6F4A-BAD8-FB63C10E5BE4}"/>
              </a:ext>
            </a:extLst>
          </p:cNvPr>
          <p:cNvSpPr>
            <a:spLocks noGrp="1"/>
          </p:cNvSpPr>
          <p:nvPr>
            <p:ph type="dt" idx="10"/>
          </p:nvPr>
        </p:nvSpPr>
        <p:spPr/>
        <p:txBody>
          <a:bodyPr/>
          <a:lstStyle/>
          <a:p>
            <a:pPr>
              <a:defRPr/>
            </a:pPr>
            <a:r>
              <a:rPr lang="en-GB"/>
              <a:t>04/12/23</a:t>
            </a:r>
          </a:p>
        </p:txBody>
      </p:sp>
      <p:sp>
        <p:nvSpPr>
          <p:cNvPr id="5" name="Footer Placeholder 4">
            <a:extLst>
              <a:ext uri="{FF2B5EF4-FFF2-40B4-BE49-F238E27FC236}">
                <a16:creationId xmlns:a16="http://schemas.microsoft.com/office/drawing/2014/main" id="{354AD678-DDAF-AB49-BFD8-6EA8C593E19E}"/>
              </a:ext>
            </a:extLst>
          </p:cNvPr>
          <p:cNvSpPr>
            <a:spLocks noGrp="1"/>
          </p:cNvSpPr>
          <p:nvPr>
            <p:ph type="ftr" idx="11"/>
          </p:nvPr>
        </p:nvSpPr>
        <p:spPr/>
        <p:txBody>
          <a:bodyPr/>
          <a:lstStyle/>
          <a:p>
            <a:pPr>
              <a:defRPr/>
            </a:pPr>
            <a:r>
              <a:rPr lang="en-GB"/>
              <a:t>modules</a:t>
            </a:r>
          </a:p>
        </p:txBody>
      </p:sp>
      <p:sp>
        <p:nvSpPr>
          <p:cNvPr id="6" name="Slide Number Placeholder 5">
            <a:extLst>
              <a:ext uri="{FF2B5EF4-FFF2-40B4-BE49-F238E27FC236}">
                <a16:creationId xmlns:a16="http://schemas.microsoft.com/office/drawing/2014/main" id="{B42DA270-FC9E-3F42-AD7E-E626A8282842}"/>
              </a:ext>
            </a:extLst>
          </p:cNvPr>
          <p:cNvSpPr>
            <a:spLocks noGrp="1"/>
          </p:cNvSpPr>
          <p:nvPr>
            <p:ph type="sldNum" idx="12"/>
          </p:nvPr>
        </p:nvSpPr>
        <p:spPr/>
        <p:txBody>
          <a:bodyPr/>
          <a:lstStyle/>
          <a:p>
            <a:pPr>
              <a:defRPr/>
            </a:pPr>
            <a:fld id="{18317CFC-9530-4DD8-A082-6933CE16E3A3}" type="slidenum">
              <a:rPr lang="en-GB" smtClean="0"/>
              <a:pPr>
                <a:defRPr/>
              </a:pPr>
              <a:t>16</a:t>
            </a:fld>
            <a:endParaRPr lang="en-GB"/>
          </a:p>
        </p:txBody>
      </p:sp>
    </p:spTree>
    <p:extLst>
      <p:ext uri="{BB962C8B-B14F-4D97-AF65-F5344CB8AC3E}">
        <p14:creationId xmlns:p14="http://schemas.microsoft.com/office/powerpoint/2010/main" val="34795799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Plan </a:t>
            </a:r>
            <a:r>
              <a:rPr lang="en-GB"/>
              <a:t>for Session</a:t>
            </a:r>
            <a:endParaRPr lang="en-GB" dirty="0"/>
          </a:p>
        </p:txBody>
      </p:sp>
      <p:sp>
        <p:nvSpPr>
          <p:cNvPr id="3" name="Content Placeholder 2"/>
          <p:cNvSpPr>
            <a:spLocks noGrp="1"/>
          </p:cNvSpPr>
          <p:nvPr>
            <p:ph idx="1"/>
          </p:nvPr>
        </p:nvSpPr>
        <p:spPr/>
        <p:txBody>
          <a:bodyPr/>
          <a:lstStyle/>
          <a:p>
            <a:r>
              <a:rPr lang="en-GB" sz="2400" dirty="0">
                <a:latin typeface="Arial" panose="020B0604020202020204" pitchFamily="34" charset="0"/>
                <a:cs typeface="Arial" panose="020B0604020202020204" pitchFamily="34" charset="0"/>
              </a:rPr>
              <a:t>Python Modules</a:t>
            </a:r>
          </a:p>
          <a:p>
            <a:r>
              <a:rPr lang="en-GB" sz="2400" dirty="0">
                <a:latin typeface="Arial" panose="020B0604020202020204" pitchFamily="34" charset="0"/>
                <a:cs typeface="Arial" panose="020B0604020202020204" pitchFamily="34" charset="0"/>
              </a:rPr>
              <a:t>Importing Modules</a:t>
            </a:r>
          </a:p>
          <a:p>
            <a:r>
              <a:rPr lang="en-GB" sz="2400" dirty="0">
                <a:latin typeface="Arial" panose="020B0604020202020204" pitchFamily="34" charset="0"/>
                <a:cs typeface="Arial" panose="020B0604020202020204" pitchFamily="34" charset="0"/>
              </a:rPr>
              <a:t>Using from with import</a:t>
            </a:r>
          </a:p>
          <a:p>
            <a:r>
              <a:rPr lang="en-GB" sz="2400" dirty="0">
                <a:latin typeface="Arial" panose="020B0604020202020204" pitchFamily="34" charset="0"/>
                <a:cs typeface="Arial" panose="020B0604020202020204" pitchFamily="34" charset="0"/>
              </a:rPr>
              <a:t>Further importing techniques</a:t>
            </a:r>
          </a:p>
          <a:p>
            <a:r>
              <a:rPr lang="en-GB" sz="2400" dirty="0">
                <a:latin typeface="Arial" panose="020B0604020202020204" pitchFamily="34" charset="0"/>
                <a:cs typeface="Arial" panose="020B0604020202020204" pitchFamily="34" charset="0"/>
              </a:rPr>
              <a:t>Module Properties</a:t>
            </a:r>
          </a:p>
          <a:p>
            <a:r>
              <a:rPr lang="en-GB" sz="2400" dirty="0">
                <a:latin typeface="Arial" panose="020B0604020202020204" pitchFamily="34" charset="0"/>
                <a:cs typeface="Arial" panose="020B0604020202020204" pitchFamily="34" charset="0"/>
              </a:rPr>
              <a:t>The ‘main’ module</a:t>
            </a:r>
          </a:p>
          <a:p>
            <a:r>
              <a:rPr lang="en-GB" sz="2400" dirty="0">
                <a:latin typeface="Arial" panose="020B0604020202020204" pitchFamily="34" charset="0"/>
                <a:cs typeface="Arial" panose="020B0604020202020204" pitchFamily="34" charset="0"/>
              </a:rPr>
              <a:t>Importing non-local modules</a:t>
            </a:r>
          </a:p>
        </p:txBody>
      </p:sp>
      <p:sp>
        <p:nvSpPr>
          <p:cNvPr id="4" name="Slide Number Placeholder 3"/>
          <p:cNvSpPr>
            <a:spLocks noGrp="1"/>
          </p:cNvSpPr>
          <p:nvPr>
            <p:ph type="sldNum" idx="12"/>
          </p:nvPr>
        </p:nvSpPr>
        <p:spPr/>
        <p:txBody>
          <a:bodyPr/>
          <a:lstStyle/>
          <a:p>
            <a:pPr>
              <a:defRPr/>
            </a:pPr>
            <a:fld id="{18317CFC-9530-4DD8-A082-6933CE16E3A3}" type="slidenum">
              <a:rPr lang="en-GB" smtClean="0"/>
              <a:pPr>
                <a:defRPr/>
              </a:pPr>
              <a:t>2</a:t>
            </a:fld>
            <a:endParaRPr lang="en-GB"/>
          </a:p>
        </p:txBody>
      </p:sp>
      <p:sp>
        <p:nvSpPr>
          <p:cNvPr id="5" name="Date Placeholder 4">
            <a:extLst>
              <a:ext uri="{FF2B5EF4-FFF2-40B4-BE49-F238E27FC236}">
                <a16:creationId xmlns:a16="http://schemas.microsoft.com/office/drawing/2014/main" id="{57C50A77-6650-AB4C-8AE3-A76AD49315C3}"/>
              </a:ext>
            </a:extLst>
          </p:cNvPr>
          <p:cNvSpPr>
            <a:spLocks noGrp="1"/>
          </p:cNvSpPr>
          <p:nvPr>
            <p:ph type="dt" idx="10"/>
          </p:nvPr>
        </p:nvSpPr>
        <p:spPr/>
        <p:txBody>
          <a:bodyPr/>
          <a:lstStyle/>
          <a:p>
            <a:pPr>
              <a:defRPr/>
            </a:pPr>
            <a:r>
              <a:rPr lang="en-GB"/>
              <a:t>04/12/23</a:t>
            </a:r>
          </a:p>
        </p:txBody>
      </p:sp>
      <p:sp>
        <p:nvSpPr>
          <p:cNvPr id="6" name="Footer Placeholder 5">
            <a:extLst>
              <a:ext uri="{FF2B5EF4-FFF2-40B4-BE49-F238E27FC236}">
                <a16:creationId xmlns:a16="http://schemas.microsoft.com/office/drawing/2014/main" id="{10EAA33B-6FBC-5A4F-A217-54FB115C8A71}"/>
              </a:ext>
            </a:extLst>
          </p:cNvPr>
          <p:cNvSpPr>
            <a:spLocks noGrp="1"/>
          </p:cNvSpPr>
          <p:nvPr>
            <p:ph type="ftr" idx="11"/>
          </p:nvPr>
        </p:nvSpPr>
        <p:spPr/>
        <p:txBody>
          <a:bodyPr/>
          <a:lstStyle/>
          <a:p>
            <a:pPr>
              <a:defRPr/>
            </a:pPr>
            <a:r>
              <a:rPr lang="en-GB"/>
              <a:t>modules</a:t>
            </a:r>
          </a:p>
        </p:txBody>
      </p:sp>
      <p:pic>
        <p:nvPicPr>
          <p:cNvPr id="7" name="Picture 6">
            <a:extLst>
              <a:ext uri="{FF2B5EF4-FFF2-40B4-BE49-F238E27FC236}">
                <a16:creationId xmlns:a16="http://schemas.microsoft.com/office/drawing/2014/main" id="{3218F720-C5FE-6A48-AC3D-F7A6E63CA14E}"/>
              </a:ext>
            </a:extLst>
          </p:cNvPr>
          <p:cNvPicPr>
            <a:picLocks noChangeAspect="1"/>
          </p:cNvPicPr>
          <p:nvPr/>
        </p:nvPicPr>
        <p:blipFill>
          <a:blip r:embed="rId2"/>
          <a:stretch>
            <a:fillRect/>
          </a:stretch>
        </p:blipFill>
        <p:spPr>
          <a:xfrm>
            <a:off x="8049344" y="267460"/>
            <a:ext cx="1099840" cy="1099840"/>
          </a:xfrm>
          <a:prstGeom prst="rect">
            <a:avLst/>
          </a:prstGeom>
        </p:spPr>
      </p:pic>
      <p:pic>
        <p:nvPicPr>
          <p:cNvPr id="3074" name="Picture 2">
            <a:extLst>
              <a:ext uri="{FF2B5EF4-FFF2-40B4-BE49-F238E27FC236}">
                <a16:creationId xmlns:a16="http://schemas.microsoft.com/office/drawing/2014/main" id="{75368AFA-1047-EF42-BBE6-99EB32528A5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61811" y="2708920"/>
            <a:ext cx="1211723" cy="12117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173191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8934FE-E5A5-2247-B0A8-151B589C4432}"/>
              </a:ext>
            </a:extLst>
          </p:cNvPr>
          <p:cNvSpPr>
            <a:spLocks noGrp="1"/>
          </p:cNvSpPr>
          <p:nvPr>
            <p:ph type="title"/>
          </p:nvPr>
        </p:nvSpPr>
        <p:spPr/>
        <p:txBody>
          <a:bodyPr/>
          <a:lstStyle/>
          <a:p>
            <a:r>
              <a:rPr lang="en-US" dirty="0"/>
              <a:t>Modules</a:t>
            </a:r>
          </a:p>
        </p:txBody>
      </p:sp>
      <p:sp>
        <p:nvSpPr>
          <p:cNvPr id="3" name="Content Placeholder 2">
            <a:extLst>
              <a:ext uri="{FF2B5EF4-FFF2-40B4-BE49-F238E27FC236}">
                <a16:creationId xmlns:a16="http://schemas.microsoft.com/office/drawing/2014/main" id="{FFBAA526-7F37-D244-835E-AEE40A6B53DE}"/>
              </a:ext>
            </a:extLst>
          </p:cNvPr>
          <p:cNvSpPr>
            <a:spLocks noGrp="1"/>
          </p:cNvSpPr>
          <p:nvPr>
            <p:ph idx="1"/>
          </p:nvPr>
        </p:nvSpPr>
        <p:spPr/>
        <p:txBody>
          <a:bodyPr/>
          <a:lstStyle/>
          <a:p>
            <a:r>
              <a:rPr lang="en-US" sz="2400" dirty="0"/>
              <a:t>Related functions, classes, code grouped together</a:t>
            </a:r>
          </a:p>
          <a:p>
            <a:pPr lvl="2"/>
            <a:endParaRPr lang="en-US" sz="1600" dirty="0"/>
          </a:p>
          <a:p>
            <a:r>
              <a:rPr lang="en-US" sz="2400" dirty="0"/>
              <a:t>Module is like a library of code</a:t>
            </a:r>
          </a:p>
          <a:p>
            <a:pPr lvl="2"/>
            <a:r>
              <a:rPr lang="en-US" sz="1800" dirty="0"/>
              <a:t>although many libraries are comprised of multiple modules</a:t>
            </a:r>
          </a:p>
          <a:p>
            <a:pPr lvl="2"/>
            <a:endParaRPr lang="en-US" sz="1800" dirty="0"/>
          </a:p>
          <a:p>
            <a:r>
              <a:rPr lang="en-US" sz="2400" dirty="0"/>
              <a:t>Benefits of modules</a:t>
            </a:r>
          </a:p>
          <a:p>
            <a:pPr lvl="1"/>
            <a:r>
              <a:rPr lang="en-GB" sz="2000" i="1" dirty="0"/>
              <a:t>Simplicity</a:t>
            </a:r>
            <a:r>
              <a:rPr lang="en-GB" sz="2000" dirty="0"/>
              <a:t> - Focusses on subset of problem</a:t>
            </a:r>
          </a:p>
          <a:p>
            <a:pPr lvl="1"/>
            <a:r>
              <a:rPr lang="en-GB" sz="2000" i="1" dirty="0"/>
              <a:t>Maintenance</a:t>
            </a:r>
            <a:r>
              <a:rPr lang="en-GB" sz="2000" dirty="0"/>
              <a:t> – easier to define logical boundary</a:t>
            </a:r>
          </a:p>
          <a:p>
            <a:pPr lvl="1"/>
            <a:r>
              <a:rPr lang="en-GB" sz="2000" i="1" dirty="0"/>
              <a:t>Testing</a:t>
            </a:r>
            <a:r>
              <a:rPr lang="en-GB" sz="2000" dirty="0"/>
              <a:t> – can test module at a time</a:t>
            </a:r>
          </a:p>
          <a:p>
            <a:pPr lvl="1"/>
            <a:r>
              <a:rPr lang="en-GB" sz="2000" i="1" dirty="0"/>
              <a:t>Reusability</a:t>
            </a:r>
            <a:r>
              <a:rPr lang="en-GB" sz="2000" dirty="0"/>
              <a:t> - can reuse modules in multiple apps</a:t>
            </a:r>
          </a:p>
          <a:p>
            <a:pPr lvl="1"/>
            <a:r>
              <a:rPr lang="en-GB" sz="2000" i="1" dirty="0"/>
              <a:t>Scoping -</a:t>
            </a:r>
            <a:r>
              <a:rPr lang="en-GB" sz="2000" dirty="0"/>
              <a:t> module typically defines a namespace</a:t>
            </a:r>
          </a:p>
          <a:p>
            <a:pPr lvl="1"/>
            <a:endParaRPr lang="en-US" dirty="0"/>
          </a:p>
        </p:txBody>
      </p:sp>
      <p:sp>
        <p:nvSpPr>
          <p:cNvPr id="4" name="Date Placeholder 3">
            <a:extLst>
              <a:ext uri="{FF2B5EF4-FFF2-40B4-BE49-F238E27FC236}">
                <a16:creationId xmlns:a16="http://schemas.microsoft.com/office/drawing/2014/main" id="{ECD5CAA6-7AA9-E84D-91F3-D6B72B3273AD}"/>
              </a:ext>
            </a:extLst>
          </p:cNvPr>
          <p:cNvSpPr>
            <a:spLocks noGrp="1"/>
          </p:cNvSpPr>
          <p:nvPr>
            <p:ph type="dt" idx="10"/>
          </p:nvPr>
        </p:nvSpPr>
        <p:spPr/>
        <p:txBody>
          <a:bodyPr/>
          <a:lstStyle/>
          <a:p>
            <a:pPr>
              <a:defRPr/>
            </a:pPr>
            <a:r>
              <a:rPr lang="en-GB"/>
              <a:t>04/12/23</a:t>
            </a:r>
          </a:p>
        </p:txBody>
      </p:sp>
      <p:sp>
        <p:nvSpPr>
          <p:cNvPr id="5" name="Footer Placeholder 4">
            <a:extLst>
              <a:ext uri="{FF2B5EF4-FFF2-40B4-BE49-F238E27FC236}">
                <a16:creationId xmlns:a16="http://schemas.microsoft.com/office/drawing/2014/main" id="{9A5FFAD4-7A01-FC46-AA15-01FDCA7A92BF}"/>
              </a:ext>
            </a:extLst>
          </p:cNvPr>
          <p:cNvSpPr>
            <a:spLocks noGrp="1"/>
          </p:cNvSpPr>
          <p:nvPr>
            <p:ph type="ftr" idx="11"/>
          </p:nvPr>
        </p:nvSpPr>
        <p:spPr/>
        <p:txBody>
          <a:bodyPr/>
          <a:lstStyle/>
          <a:p>
            <a:pPr>
              <a:defRPr/>
            </a:pPr>
            <a:r>
              <a:rPr lang="en-GB"/>
              <a:t>modules</a:t>
            </a:r>
          </a:p>
        </p:txBody>
      </p:sp>
      <p:sp>
        <p:nvSpPr>
          <p:cNvPr id="6" name="Slide Number Placeholder 5">
            <a:extLst>
              <a:ext uri="{FF2B5EF4-FFF2-40B4-BE49-F238E27FC236}">
                <a16:creationId xmlns:a16="http://schemas.microsoft.com/office/drawing/2014/main" id="{8B98983D-396D-3E43-994C-4415FBE2FDC2}"/>
              </a:ext>
            </a:extLst>
          </p:cNvPr>
          <p:cNvSpPr>
            <a:spLocks noGrp="1"/>
          </p:cNvSpPr>
          <p:nvPr>
            <p:ph type="sldNum" idx="12"/>
          </p:nvPr>
        </p:nvSpPr>
        <p:spPr/>
        <p:txBody>
          <a:bodyPr/>
          <a:lstStyle/>
          <a:p>
            <a:pPr>
              <a:defRPr/>
            </a:pPr>
            <a:fld id="{18317CFC-9530-4DD8-A082-6933CE16E3A3}" type="slidenum">
              <a:rPr lang="en-GB" smtClean="0"/>
              <a:pPr>
                <a:defRPr/>
              </a:pPr>
              <a:t>3</a:t>
            </a:fld>
            <a:endParaRPr lang="en-GB"/>
          </a:p>
        </p:txBody>
      </p:sp>
    </p:spTree>
    <p:extLst>
      <p:ext uri="{BB962C8B-B14F-4D97-AF65-F5344CB8AC3E}">
        <p14:creationId xmlns:p14="http://schemas.microsoft.com/office/powerpoint/2010/main" val="37917498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7F250E-FD92-AB4D-99C2-F0BD7CAC9334}"/>
              </a:ext>
            </a:extLst>
          </p:cNvPr>
          <p:cNvSpPr>
            <a:spLocks noGrp="1"/>
          </p:cNvSpPr>
          <p:nvPr>
            <p:ph type="title"/>
          </p:nvPr>
        </p:nvSpPr>
        <p:spPr/>
        <p:txBody>
          <a:bodyPr/>
          <a:lstStyle/>
          <a:p>
            <a:r>
              <a:rPr lang="en-US" dirty="0"/>
              <a:t>Python Modules</a:t>
            </a:r>
          </a:p>
        </p:txBody>
      </p:sp>
      <p:sp>
        <p:nvSpPr>
          <p:cNvPr id="3" name="Content Placeholder 2">
            <a:extLst>
              <a:ext uri="{FF2B5EF4-FFF2-40B4-BE49-F238E27FC236}">
                <a16:creationId xmlns:a16="http://schemas.microsoft.com/office/drawing/2014/main" id="{0F1220D0-C28D-4E43-9004-309E91FEA56A}"/>
              </a:ext>
            </a:extLst>
          </p:cNvPr>
          <p:cNvSpPr>
            <a:spLocks noGrp="1"/>
          </p:cNvSpPr>
          <p:nvPr>
            <p:ph idx="1"/>
          </p:nvPr>
        </p:nvSpPr>
        <p:spPr/>
        <p:txBody>
          <a:bodyPr/>
          <a:lstStyle/>
          <a:p>
            <a:r>
              <a:rPr lang="en-GB" dirty="0"/>
              <a:t>A Python module is a file with</a:t>
            </a:r>
          </a:p>
          <a:p>
            <a:pPr lvl="1"/>
            <a:r>
              <a:rPr lang="en-GB" sz="2000" dirty="0"/>
              <a:t>Variables and Functions</a:t>
            </a:r>
          </a:p>
          <a:p>
            <a:pPr lvl="1"/>
            <a:r>
              <a:rPr lang="en-GB" sz="2000" dirty="0"/>
              <a:t>Classes and objects</a:t>
            </a:r>
          </a:p>
          <a:p>
            <a:pPr lvl="1"/>
            <a:r>
              <a:rPr lang="en-GB" sz="2000" dirty="0"/>
              <a:t>Executable code</a:t>
            </a:r>
          </a:p>
          <a:p>
            <a:pPr lvl="1"/>
            <a:r>
              <a:rPr lang="en-GB" sz="2000" dirty="0"/>
              <a:t>Attributes associated with the module such as its name</a:t>
            </a:r>
          </a:p>
          <a:p>
            <a:pPr lvl="1"/>
            <a:r>
              <a:rPr lang="en-GB" sz="2000" dirty="0"/>
              <a:t>Module comment (optional)</a:t>
            </a:r>
          </a:p>
          <a:p>
            <a:pPr lvl="2"/>
            <a:endParaRPr lang="en-GB" dirty="0"/>
          </a:p>
          <a:p>
            <a:r>
              <a:rPr lang="en-GB" dirty="0"/>
              <a:t>Name of a module is name of the file </a:t>
            </a:r>
          </a:p>
          <a:p>
            <a:pPr lvl="1"/>
            <a:r>
              <a:rPr lang="en-GB" sz="2000" dirty="0"/>
              <a:t>(minus the suffix ‘.</a:t>
            </a:r>
            <a:r>
              <a:rPr lang="en-GB" sz="2000" dirty="0" err="1"/>
              <a:t>py</a:t>
            </a:r>
            <a:r>
              <a:rPr lang="en-GB" sz="2000" dirty="0"/>
              <a:t>’)</a:t>
            </a:r>
          </a:p>
          <a:p>
            <a:pPr lvl="2"/>
            <a:r>
              <a:rPr lang="en-GB" dirty="0"/>
              <a:t>e.g. </a:t>
            </a:r>
            <a:r>
              <a:rPr lang="en-GB" dirty="0" err="1"/>
              <a:t>utils.py</a:t>
            </a:r>
            <a:r>
              <a:rPr lang="en-GB" dirty="0"/>
              <a:t> defines the module ‘utils’</a:t>
            </a:r>
          </a:p>
          <a:p>
            <a:endParaRPr lang="en-US" dirty="0"/>
          </a:p>
        </p:txBody>
      </p:sp>
      <p:sp>
        <p:nvSpPr>
          <p:cNvPr id="4" name="Date Placeholder 3">
            <a:extLst>
              <a:ext uri="{FF2B5EF4-FFF2-40B4-BE49-F238E27FC236}">
                <a16:creationId xmlns:a16="http://schemas.microsoft.com/office/drawing/2014/main" id="{CF1BA24F-6298-BD4A-B956-EE3A03FADED4}"/>
              </a:ext>
            </a:extLst>
          </p:cNvPr>
          <p:cNvSpPr>
            <a:spLocks noGrp="1"/>
          </p:cNvSpPr>
          <p:nvPr>
            <p:ph type="dt" idx="10"/>
          </p:nvPr>
        </p:nvSpPr>
        <p:spPr/>
        <p:txBody>
          <a:bodyPr/>
          <a:lstStyle/>
          <a:p>
            <a:pPr>
              <a:defRPr/>
            </a:pPr>
            <a:r>
              <a:rPr lang="en-GB"/>
              <a:t>04/12/23</a:t>
            </a:r>
          </a:p>
        </p:txBody>
      </p:sp>
      <p:sp>
        <p:nvSpPr>
          <p:cNvPr id="5" name="Footer Placeholder 4">
            <a:extLst>
              <a:ext uri="{FF2B5EF4-FFF2-40B4-BE49-F238E27FC236}">
                <a16:creationId xmlns:a16="http://schemas.microsoft.com/office/drawing/2014/main" id="{EF65D37C-7434-5B47-8440-FC135131E48F}"/>
              </a:ext>
            </a:extLst>
          </p:cNvPr>
          <p:cNvSpPr>
            <a:spLocks noGrp="1"/>
          </p:cNvSpPr>
          <p:nvPr>
            <p:ph type="ftr" idx="11"/>
          </p:nvPr>
        </p:nvSpPr>
        <p:spPr/>
        <p:txBody>
          <a:bodyPr/>
          <a:lstStyle/>
          <a:p>
            <a:pPr>
              <a:defRPr/>
            </a:pPr>
            <a:r>
              <a:rPr lang="en-GB"/>
              <a:t>modules</a:t>
            </a:r>
          </a:p>
        </p:txBody>
      </p:sp>
      <p:sp>
        <p:nvSpPr>
          <p:cNvPr id="6" name="Slide Number Placeholder 5">
            <a:extLst>
              <a:ext uri="{FF2B5EF4-FFF2-40B4-BE49-F238E27FC236}">
                <a16:creationId xmlns:a16="http://schemas.microsoft.com/office/drawing/2014/main" id="{8195BD04-5BE2-BB45-9D12-024820AB13C7}"/>
              </a:ext>
            </a:extLst>
          </p:cNvPr>
          <p:cNvSpPr>
            <a:spLocks noGrp="1"/>
          </p:cNvSpPr>
          <p:nvPr>
            <p:ph type="sldNum" idx="12"/>
          </p:nvPr>
        </p:nvSpPr>
        <p:spPr/>
        <p:txBody>
          <a:bodyPr/>
          <a:lstStyle/>
          <a:p>
            <a:pPr>
              <a:defRPr/>
            </a:pPr>
            <a:fld id="{18317CFC-9530-4DD8-A082-6933CE16E3A3}" type="slidenum">
              <a:rPr lang="en-GB" smtClean="0"/>
              <a:pPr>
                <a:defRPr/>
              </a:pPr>
              <a:t>4</a:t>
            </a:fld>
            <a:endParaRPr lang="en-GB"/>
          </a:p>
        </p:txBody>
      </p:sp>
    </p:spTree>
    <p:extLst>
      <p:ext uri="{BB962C8B-B14F-4D97-AF65-F5344CB8AC3E}">
        <p14:creationId xmlns:p14="http://schemas.microsoft.com/office/powerpoint/2010/main" val="38807289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2DE229-5B31-3A43-8937-B1CBC4F39A1C}"/>
              </a:ext>
            </a:extLst>
          </p:cNvPr>
          <p:cNvSpPr>
            <a:spLocks noGrp="1"/>
          </p:cNvSpPr>
          <p:nvPr>
            <p:ph type="title"/>
          </p:nvPr>
        </p:nvSpPr>
        <p:spPr/>
        <p:txBody>
          <a:bodyPr/>
          <a:lstStyle/>
          <a:p>
            <a:r>
              <a:rPr lang="en-US" dirty="0"/>
              <a:t>Python Modules</a:t>
            </a:r>
          </a:p>
        </p:txBody>
      </p:sp>
      <p:sp>
        <p:nvSpPr>
          <p:cNvPr id="3" name="Content Placeholder 2">
            <a:extLst>
              <a:ext uri="{FF2B5EF4-FFF2-40B4-BE49-F238E27FC236}">
                <a16:creationId xmlns:a16="http://schemas.microsoft.com/office/drawing/2014/main" id="{E8BBDA9A-6445-AC47-B4C8-4C392C393554}"/>
              </a:ext>
            </a:extLst>
          </p:cNvPr>
          <p:cNvSpPr>
            <a:spLocks noGrp="1"/>
          </p:cNvSpPr>
          <p:nvPr>
            <p:ph idx="1"/>
          </p:nvPr>
        </p:nvSpPr>
        <p:spPr>
          <a:xfrm>
            <a:off x="428229" y="1416051"/>
            <a:ext cx="8913681" cy="4529138"/>
          </a:xfrm>
        </p:spPr>
        <p:txBody>
          <a:bodyPr/>
          <a:lstStyle/>
          <a:p>
            <a:r>
              <a:rPr lang="en-US" dirty="0"/>
              <a:t>Example </a:t>
            </a:r>
            <a:r>
              <a:rPr lang="en-US" i="1" dirty="0"/>
              <a:t>utils</a:t>
            </a:r>
            <a:r>
              <a:rPr lang="en-US" dirty="0"/>
              <a:t> module contains</a:t>
            </a:r>
          </a:p>
          <a:p>
            <a:pPr lvl="2"/>
            <a:r>
              <a:rPr lang="en-US" dirty="0"/>
              <a:t>a function printer and a class Shape </a:t>
            </a:r>
          </a:p>
        </p:txBody>
      </p:sp>
      <p:sp>
        <p:nvSpPr>
          <p:cNvPr id="4" name="Date Placeholder 3">
            <a:extLst>
              <a:ext uri="{FF2B5EF4-FFF2-40B4-BE49-F238E27FC236}">
                <a16:creationId xmlns:a16="http://schemas.microsoft.com/office/drawing/2014/main" id="{73C795E8-E82D-6048-880F-8089AD8DEEBF}"/>
              </a:ext>
            </a:extLst>
          </p:cNvPr>
          <p:cNvSpPr>
            <a:spLocks noGrp="1"/>
          </p:cNvSpPr>
          <p:nvPr>
            <p:ph type="dt" idx="10"/>
          </p:nvPr>
        </p:nvSpPr>
        <p:spPr/>
        <p:txBody>
          <a:bodyPr/>
          <a:lstStyle/>
          <a:p>
            <a:pPr>
              <a:defRPr/>
            </a:pPr>
            <a:r>
              <a:rPr lang="en-GB"/>
              <a:t>04/12/23</a:t>
            </a:r>
          </a:p>
        </p:txBody>
      </p:sp>
      <p:sp>
        <p:nvSpPr>
          <p:cNvPr id="5" name="Footer Placeholder 4">
            <a:extLst>
              <a:ext uri="{FF2B5EF4-FFF2-40B4-BE49-F238E27FC236}">
                <a16:creationId xmlns:a16="http://schemas.microsoft.com/office/drawing/2014/main" id="{87537EBE-2FD3-FA4E-97A3-C6F9D99E2CC2}"/>
              </a:ext>
            </a:extLst>
          </p:cNvPr>
          <p:cNvSpPr>
            <a:spLocks noGrp="1"/>
          </p:cNvSpPr>
          <p:nvPr>
            <p:ph type="ftr" idx="11"/>
          </p:nvPr>
        </p:nvSpPr>
        <p:spPr/>
        <p:txBody>
          <a:bodyPr/>
          <a:lstStyle/>
          <a:p>
            <a:pPr>
              <a:defRPr/>
            </a:pPr>
            <a:r>
              <a:rPr lang="en-GB"/>
              <a:t>modules</a:t>
            </a:r>
          </a:p>
        </p:txBody>
      </p:sp>
      <p:sp>
        <p:nvSpPr>
          <p:cNvPr id="6" name="Slide Number Placeholder 5">
            <a:extLst>
              <a:ext uri="{FF2B5EF4-FFF2-40B4-BE49-F238E27FC236}">
                <a16:creationId xmlns:a16="http://schemas.microsoft.com/office/drawing/2014/main" id="{11FED255-A37D-AB4F-811A-F04A12151D4A}"/>
              </a:ext>
            </a:extLst>
          </p:cNvPr>
          <p:cNvSpPr>
            <a:spLocks noGrp="1"/>
          </p:cNvSpPr>
          <p:nvPr>
            <p:ph type="sldNum" idx="12"/>
          </p:nvPr>
        </p:nvSpPr>
        <p:spPr/>
        <p:txBody>
          <a:bodyPr/>
          <a:lstStyle/>
          <a:p>
            <a:pPr>
              <a:defRPr/>
            </a:pPr>
            <a:fld id="{18317CFC-9530-4DD8-A082-6933CE16E3A3}" type="slidenum">
              <a:rPr lang="en-GB" smtClean="0"/>
              <a:pPr>
                <a:defRPr/>
              </a:pPr>
              <a:t>5</a:t>
            </a:fld>
            <a:endParaRPr lang="en-GB"/>
          </a:p>
        </p:txBody>
      </p:sp>
      <p:pic>
        <p:nvPicPr>
          <p:cNvPr id="4098" name="Picture 2">
            <a:extLst>
              <a:ext uri="{FF2B5EF4-FFF2-40B4-BE49-F238E27FC236}">
                <a16:creationId xmlns:a16="http://schemas.microsoft.com/office/drawing/2014/main" id="{69374094-2473-4144-A784-BFC511FA514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4090" y="2996952"/>
            <a:ext cx="3233766" cy="2036074"/>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B4DCD71D-EC44-5546-AF03-081A5B5AE9B5}"/>
              </a:ext>
            </a:extLst>
          </p:cNvPr>
          <p:cNvSpPr txBox="1"/>
          <p:nvPr/>
        </p:nvSpPr>
        <p:spPr>
          <a:xfrm>
            <a:off x="4486013" y="2492753"/>
            <a:ext cx="4965153" cy="4031873"/>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txBody>
          <a:bodyPr wrap="square" rtlCol="0">
            <a:spAutoFit/>
          </a:bodyPr>
          <a:lstStyle/>
          <a:p>
            <a:r>
              <a:rPr lang="en-GB" sz="1600" dirty="0">
                <a:solidFill>
                  <a:schemeClr val="tx1"/>
                </a:solidFill>
                <a:latin typeface="Arial" panose="020B0604020202020204" pitchFamily="34" charset="0"/>
                <a:cs typeface="Arial" panose="020B0604020202020204" pitchFamily="34" charset="0"/>
              </a:rPr>
              <a:t>"""This is a test module"""</a:t>
            </a:r>
            <a:br>
              <a:rPr lang="en-GB" sz="1600" dirty="0">
                <a:solidFill>
                  <a:schemeClr val="tx1"/>
                </a:solidFill>
                <a:latin typeface="Arial" panose="020B0604020202020204" pitchFamily="34" charset="0"/>
                <a:cs typeface="Arial" panose="020B0604020202020204" pitchFamily="34" charset="0"/>
              </a:rPr>
            </a:br>
            <a:r>
              <a:rPr lang="en-GB" sz="1600" dirty="0">
                <a:solidFill>
                  <a:schemeClr val="tx1"/>
                </a:solidFill>
                <a:latin typeface="Arial" panose="020B0604020202020204" pitchFamily="34" charset="0"/>
                <a:cs typeface="Arial" panose="020B0604020202020204" pitchFamily="34" charset="0"/>
              </a:rPr>
              <a:t>print('</a:t>
            </a:r>
            <a:r>
              <a:rPr lang="en-GB" sz="1600" b="1" dirty="0">
                <a:solidFill>
                  <a:schemeClr val="tx1"/>
                </a:solidFill>
                <a:latin typeface="Arial" panose="020B0604020202020204" pitchFamily="34" charset="0"/>
                <a:cs typeface="Arial" panose="020B0604020202020204" pitchFamily="34" charset="0"/>
              </a:rPr>
              <a:t>Hello I am the utils module</a:t>
            </a:r>
            <a:r>
              <a:rPr lang="en-GB" sz="1600" dirty="0">
                <a:solidFill>
                  <a:schemeClr val="tx1"/>
                </a:solidFill>
                <a:latin typeface="Arial" panose="020B0604020202020204" pitchFamily="34" charset="0"/>
                <a:cs typeface="Arial" panose="020B0604020202020204" pitchFamily="34" charset="0"/>
              </a:rPr>
              <a:t>’)</a:t>
            </a:r>
          </a:p>
          <a:p>
            <a:br>
              <a:rPr lang="en-GB" sz="1600" dirty="0">
                <a:solidFill>
                  <a:schemeClr val="tx1"/>
                </a:solidFill>
                <a:latin typeface="Arial" panose="020B0604020202020204" pitchFamily="34" charset="0"/>
                <a:cs typeface="Arial" panose="020B0604020202020204" pitchFamily="34" charset="0"/>
              </a:rPr>
            </a:br>
            <a:r>
              <a:rPr lang="en-GB" sz="1600" b="1" dirty="0">
                <a:solidFill>
                  <a:schemeClr val="tx1"/>
                </a:solidFill>
                <a:latin typeface="Arial" panose="020B0604020202020204" pitchFamily="34" charset="0"/>
                <a:cs typeface="Arial" panose="020B0604020202020204" pitchFamily="34" charset="0"/>
              </a:rPr>
              <a:t>def</a:t>
            </a:r>
            <a:r>
              <a:rPr lang="en-GB" sz="1600" dirty="0">
                <a:solidFill>
                  <a:schemeClr val="tx1"/>
                </a:solidFill>
                <a:latin typeface="Arial" panose="020B0604020202020204" pitchFamily="34" charset="0"/>
                <a:cs typeface="Arial" panose="020B0604020202020204" pitchFamily="34" charset="0"/>
              </a:rPr>
              <a:t> printer(</a:t>
            </a:r>
            <a:r>
              <a:rPr lang="en-GB" sz="1600" dirty="0" err="1">
                <a:solidFill>
                  <a:schemeClr val="tx1"/>
                </a:solidFill>
                <a:latin typeface="Arial" panose="020B0604020202020204" pitchFamily="34" charset="0"/>
                <a:cs typeface="Arial" panose="020B0604020202020204" pitchFamily="34" charset="0"/>
              </a:rPr>
              <a:t>some_object</a:t>
            </a:r>
            <a:r>
              <a:rPr lang="en-GB" sz="1600" dirty="0">
                <a:solidFill>
                  <a:schemeClr val="tx1"/>
                </a:solidFill>
                <a:latin typeface="Arial" panose="020B0604020202020204" pitchFamily="34" charset="0"/>
                <a:cs typeface="Arial" panose="020B0604020202020204" pitchFamily="34" charset="0"/>
              </a:rPr>
              <a:t>):</a:t>
            </a:r>
            <a:br>
              <a:rPr lang="en-GB" sz="1600" dirty="0">
                <a:solidFill>
                  <a:schemeClr val="tx1"/>
                </a:solidFill>
                <a:latin typeface="Arial" panose="020B0604020202020204" pitchFamily="34" charset="0"/>
                <a:cs typeface="Arial" panose="020B0604020202020204" pitchFamily="34" charset="0"/>
              </a:rPr>
            </a:br>
            <a:r>
              <a:rPr lang="en-GB" sz="1600" dirty="0">
                <a:solidFill>
                  <a:schemeClr val="tx1"/>
                </a:solidFill>
                <a:latin typeface="Arial" panose="020B0604020202020204" pitchFamily="34" charset="0"/>
                <a:cs typeface="Arial" panose="020B0604020202020204" pitchFamily="34" charset="0"/>
              </a:rPr>
              <a:t>    print('</a:t>
            </a:r>
            <a:r>
              <a:rPr lang="en-GB" sz="1600" b="1" dirty="0">
                <a:solidFill>
                  <a:schemeClr val="tx1"/>
                </a:solidFill>
                <a:latin typeface="Arial" panose="020B0604020202020204" pitchFamily="34" charset="0"/>
                <a:cs typeface="Arial" panose="020B0604020202020204" pitchFamily="34" charset="0"/>
              </a:rPr>
              <a:t>printer</a:t>
            </a:r>
            <a:r>
              <a:rPr lang="en-GB" sz="1600" dirty="0">
                <a:solidFill>
                  <a:schemeClr val="tx1"/>
                </a:solidFill>
                <a:latin typeface="Arial" panose="020B0604020202020204" pitchFamily="34" charset="0"/>
                <a:cs typeface="Arial" panose="020B0604020202020204" pitchFamily="34" charset="0"/>
              </a:rPr>
              <a:t>')</a:t>
            </a:r>
            <a:br>
              <a:rPr lang="en-GB" sz="1600" dirty="0">
                <a:solidFill>
                  <a:schemeClr val="tx1"/>
                </a:solidFill>
                <a:latin typeface="Arial" panose="020B0604020202020204" pitchFamily="34" charset="0"/>
                <a:cs typeface="Arial" panose="020B0604020202020204" pitchFamily="34" charset="0"/>
              </a:rPr>
            </a:br>
            <a:r>
              <a:rPr lang="en-GB" sz="1600" dirty="0">
                <a:solidFill>
                  <a:schemeClr val="tx1"/>
                </a:solidFill>
                <a:latin typeface="Arial" panose="020B0604020202020204" pitchFamily="34" charset="0"/>
                <a:cs typeface="Arial" panose="020B0604020202020204" pitchFamily="34" charset="0"/>
              </a:rPr>
              <a:t>    print(</a:t>
            </a:r>
            <a:r>
              <a:rPr lang="en-GB" sz="1600" dirty="0" err="1">
                <a:solidFill>
                  <a:schemeClr val="tx1"/>
                </a:solidFill>
                <a:latin typeface="Arial" panose="020B0604020202020204" pitchFamily="34" charset="0"/>
                <a:cs typeface="Arial" panose="020B0604020202020204" pitchFamily="34" charset="0"/>
              </a:rPr>
              <a:t>some_object</a:t>
            </a:r>
            <a:r>
              <a:rPr lang="en-GB" sz="1600" dirty="0">
                <a:solidFill>
                  <a:schemeClr val="tx1"/>
                </a:solidFill>
                <a:latin typeface="Arial" panose="020B0604020202020204" pitchFamily="34" charset="0"/>
                <a:cs typeface="Arial" panose="020B0604020202020204" pitchFamily="34" charset="0"/>
              </a:rPr>
              <a:t>)</a:t>
            </a:r>
            <a:br>
              <a:rPr lang="en-GB" sz="1600" dirty="0">
                <a:solidFill>
                  <a:schemeClr val="tx1"/>
                </a:solidFill>
                <a:latin typeface="Arial" panose="020B0604020202020204" pitchFamily="34" charset="0"/>
                <a:cs typeface="Arial" panose="020B0604020202020204" pitchFamily="34" charset="0"/>
              </a:rPr>
            </a:br>
            <a:r>
              <a:rPr lang="en-GB" sz="1600" dirty="0">
                <a:solidFill>
                  <a:schemeClr val="tx1"/>
                </a:solidFill>
                <a:latin typeface="Arial" panose="020B0604020202020204" pitchFamily="34" charset="0"/>
                <a:cs typeface="Arial" panose="020B0604020202020204" pitchFamily="34" charset="0"/>
              </a:rPr>
              <a:t>    print('</a:t>
            </a:r>
            <a:r>
              <a:rPr lang="en-GB" sz="1600" b="1" dirty="0">
                <a:solidFill>
                  <a:schemeClr val="tx1"/>
                </a:solidFill>
                <a:latin typeface="Arial" panose="020B0604020202020204" pitchFamily="34" charset="0"/>
                <a:cs typeface="Arial" panose="020B0604020202020204" pitchFamily="34" charset="0"/>
              </a:rPr>
              <a:t>done</a:t>
            </a:r>
            <a:r>
              <a:rPr lang="en-GB" sz="1600" dirty="0">
                <a:solidFill>
                  <a:schemeClr val="tx1"/>
                </a:solidFill>
                <a:latin typeface="Arial" panose="020B0604020202020204" pitchFamily="34" charset="0"/>
                <a:cs typeface="Arial" panose="020B0604020202020204" pitchFamily="34" charset="0"/>
              </a:rPr>
              <a:t>')</a:t>
            </a:r>
          </a:p>
          <a:p>
            <a:br>
              <a:rPr lang="en-GB" sz="1600" dirty="0">
                <a:solidFill>
                  <a:schemeClr val="tx1"/>
                </a:solidFill>
                <a:latin typeface="Arial" panose="020B0604020202020204" pitchFamily="34" charset="0"/>
                <a:cs typeface="Arial" panose="020B0604020202020204" pitchFamily="34" charset="0"/>
              </a:rPr>
            </a:br>
            <a:r>
              <a:rPr lang="en-GB" sz="1600" b="1" dirty="0">
                <a:solidFill>
                  <a:schemeClr val="tx1"/>
                </a:solidFill>
                <a:latin typeface="Arial" panose="020B0604020202020204" pitchFamily="34" charset="0"/>
                <a:cs typeface="Arial" panose="020B0604020202020204" pitchFamily="34" charset="0"/>
              </a:rPr>
              <a:t>class</a:t>
            </a:r>
            <a:r>
              <a:rPr lang="en-GB" sz="1600" dirty="0">
                <a:solidFill>
                  <a:schemeClr val="tx1"/>
                </a:solidFill>
                <a:latin typeface="Arial" panose="020B0604020202020204" pitchFamily="34" charset="0"/>
                <a:cs typeface="Arial" panose="020B0604020202020204" pitchFamily="34" charset="0"/>
              </a:rPr>
              <a:t> Shape:</a:t>
            </a:r>
            <a:br>
              <a:rPr lang="en-GB" sz="1600" dirty="0">
                <a:solidFill>
                  <a:schemeClr val="tx1"/>
                </a:solidFill>
                <a:latin typeface="Arial" panose="020B0604020202020204" pitchFamily="34" charset="0"/>
                <a:cs typeface="Arial" panose="020B0604020202020204" pitchFamily="34" charset="0"/>
              </a:rPr>
            </a:br>
            <a:r>
              <a:rPr lang="en-GB" sz="1600" dirty="0">
                <a:solidFill>
                  <a:schemeClr val="tx1"/>
                </a:solidFill>
                <a:latin typeface="Arial" panose="020B0604020202020204" pitchFamily="34" charset="0"/>
                <a:cs typeface="Arial" panose="020B0604020202020204" pitchFamily="34" charset="0"/>
              </a:rPr>
              <a:t>    </a:t>
            </a:r>
            <a:r>
              <a:rPr lang="en-GB" sz="1600" b="1" dirty="0">
                <a:solidFill>
                  <a:schemeClr val="tx1"/>
                </a:solidFill>
                <a:latin typeface="Arial" panose="020B0604020202020204" pitchFamily="34" charset="0"/>
                <a:cs typeface="Arial" panose="020B0604020202020204" pitchFamily="34" charset="0"/>
              </a:rPr>
              <a:t>def</a:t>
            </a:r>
            <a:r>
              <a:rPr lang="en-GB" sz="1600" dirty="0">
                <a:solidFill>
                  <a:schemeClr val="tx1"/>
                </a:solidFill>
                <a:latin typeface="Arial" panose="020B0604020202020204" pitchFamily="34" charset="0"/>
                <a:cs typeface="Arial" panose="020B0604020202020204" pitchFamily="34" charset="0"/>
              </a:rPr>
              <a:t> __</a:t>
            </a:r>
            <a:r>
              <a:rPr lang="en-GB" sz="1600" dirty="0" err="1">
                <a:solidFill>
                  <a:schemeClr val="tx1"/>
                </a:solidFill>
                <a:latin typeface="Arial" panose="020B0604020202020204" pitchFamily="34" charset="0"/>
                <a:cs typeface="Arial" panose="020B0604020202020204" pitchFamily="34" charset="0"/>
              </a:rPr>
              <a:t>init</a:t>
            </a:r>
            <a:r>
              <a:rPr lang="en-GB" sz="1600" dirty="0">
                <a:solidFill>
                  <a:schemeClr val="tx1"/>
                </a:solidFill>
                <a:latin typeface="Arial" panose="020B0604020202020204" pitchFamily="34" charset="0"/>
                <a:cs typeface="Arial" panose="020B0604020202020204" pitchFamily="34" charset="0"/>
              </a:rPr>
              <a:t>__(self, id):</a:t>
            </a:r>
            <a:br>
              <a:rPr lang="en-GB" sz="1600" dirty="0">
                <a:solidFill>
                  <a:schemeClr val="tx1"/>
                </a:solidFill>
                <a:latin typeface="Arial" panose="020B0604020202020204" pitchFamily="34" charset="0"/>
                <a:cs typeface="Arial" panose="020B0604020202020204" pitchFamily="34" charset="0"/>
              </a:rPr>
            </a:br>
            <a:r>
              <a:rPr lang="en-GB" sz="1600" dirty="0">
                <a:solidFill>
                  <a:schemeClr val="tx1"/>
                </a:solidFill>
                <a:latin typeface="Arial" panose="020B0604020202020204" pitchFamily="34" charset="0"/>
                <a:cs typeface="Arial" panose="020B0604020202020204" pitchFamily="34" charset="0"/>
              </a:rPr>
              <a:t>        </a:t>
            </a:r>
            <a:r>
              <a:rPr lang="en-GB" sz="1600" dirty="0" err="1">
                <a:solidFill>
                  <a:schemeClr val="tx1"/>
                </a:solidFill>
                <a:latin typeface="Arial" panose="020B0604020202020204" pitchFamily="34" charset="0"/>
                <a:cs typeface="Arial" panose="020B0604020202020204" pitchFamily="34" charset="0"/>
              </a:rPr>
              <a:t>self.id</a:t>
            </a:r>
            <a:r>
              <a:rPr lang="en-GB" sz="1600" dirty="0">
                <a:solidFill>
                  <a:schemeClr val="tx1"/>
                </a:solidFill>
                <a:latin typeface="Arial" panose="020B0604020202020204" pitchFamily="34" charset="0"/>
                <a:cs typeface="Arial" panose="020B0604020202020204" pitchFamily="34" charset="0"/>
              </a:rPr>
              <a:t> = id</a:t>
            </a:r>
            <a:br>
              <a:rPr lang="en-GB" sz="1600" dirty="0">
                <a:solidFill>
                  <a:schemeClr val="tx1"/>
                </a:solidFill>
                <a:latin typeface="Arial" panose="020B0604020202020204" pitchFamily="34" charset="0"/>
                <a:cs typeface="Arial" panose="020B0604020202020204" pitchFamily="34" charset="0"/>
              </a:rPr>
            </a:br>
            <a:r>
              <a:rPr lang="en-GB" sz="1600" dirty="0">
                <a:solidFill>
                  <a:schemeClr val="tx1"/>
                </a:solidFill>
                <a:latin typeface="Arial" panose="020B0604020202020204" pitchFamily="34" charset="0"/>
                <a:cs typeface="Arial" panose="020B0604020202020204" pitchFamily="34" charset="0"/>
              </a:rPr>
              <a:t>    </a:t>
            </a:r>
            <a:br>
              <a:rPr lang="en-GB" sz="1600" dirty="0">
                <a:solidFill>
                  <a:schemeClr val="tx1"/>
                </a:solidFill>
                <a:latin typeface="Arial" panose="020B0604020202020204" pitchFamily="34" charset="0"/>
                <a:cs typeface="Arial" panose="020B0604020202020204" pitchFamily="34" charset="0"/>
              </a:rPr>
            </a:br>
            <a:r>
              <a:rPr lang="en-GB" sz="1600" dirty="0">
                <a:solidFill>
                  <a:schemeClr val="tx1"/>
                </a:solidFill>
                <a:latin typeface="Arial" panose="020B0604020202020204" pitchFamily="34" charset="0"/>
                <a:cs typeface="Arial" panose="020B0604020202020204" pitchFamily="34" charset="0"/>
              </a:rPr>
              <a:t>    </a:t>
            </a:r>
            <a:r>
              <a:rPr lang="en-GB" sz="1600" b="1" dirty="0">
                <a:solidFill>
                  <a:schemeClr val="tx1"/>
                </a:solidFill>
                <a:latin typeface="Arial" panose="020B0604020202020204" pitchFamily="34" charset="0"/>
                <a:cs typeface="Arial" panose="020B0604020202020204" pitchFamily="34" charset="0"/>
              </a:rPr>
              <a:t>def</a:t>
            </a:r>
            <a:r>
              <a:rPr lang="en-GB" sz="1600" dirty="0">
                <a:solidFill>
                  <a:schemeClr val="tx1"/>
                </a:solidFill>
                <a:latin typeface="Arial" panose="020B0604020202020204" pitchFamily="34" charset="0"/>
                <a:cs typeface="Arial" panose="020B0604020202020204" pitchFamily="34" charset="0"/>
              </a:rPr>
              <a:t> __str__(self):</a:t>
            </a:r>
            <a:br>
              <a:rPr lang="en-GB" sz="1600" dirty="0">
                <a:solidFill>
                  <a:schemeClr val="tx1"/>
                </a:solidFill>
                <a:latin typeface="Arial" panose="020B0604020202020204" pitchFamily="34" charset="0"/>
                <a:cs typeface="Arial" panose="020B0604020202020204" pitchFamily="34" charset="0"/>
              </a:rPr>
            </a:br>
            <a:r>
              <a:rPr lang="en-GB" sz="1600" dirty="0">
                <a:solidFill>
                  <a:schemeClr val="tx1"/>
                </a:solidFill>
                <a:latin typeface="Arial" panose="020B0604020202020204" pitchFamily="34" charset="0"/>
                <a:cs typeface="Arial" panose="020B0604020202020204" pitchFamily="34" charset="0"/>
              </a:rPr>
              <a:t>        return '</a:t>
            </a:r>
            <a:r>
              <a:rPr lang="en-GB" sz="1600" b="1" dirty="0">
                <a:solidFill>
                  <a:schemeClr val="tx1"/>
                </a:solidFill>
                <a:latin typeface="Arial" panose="020B0604020202020204" pitchFamily="34" charset="0"/>
                <a:cs typeface="Arial" panose="020B0604020202020204" pitchFamily="34" charset="0"/>
              </a:rPr>
              <a:t>Shape -</a:t>
            </a:r>
            <a:r>
              <a:rPr lang="en-GB" sz="1600" dirty="0">
                <a:solidFill>
                  <a:schemeClr val="tx1"/>
                </a:solidFill>
                <a:latin typeface="Arial" panose="020B0604020202020204" pitchFamily="34" charset="0"/>
                <a:cs typeface="Arial" panose="020B0604020202020204" pitchFamily="34" charset="0"/>
              </a:rPr>
              <a:t> ' + </a:t>
            </a:r>
            <a:r>
              <a:rPr lang="en-GB" sz="1600" dirty="0" err="1">
                <a:solidFill>
                  <a:schemeClr val="tx1"/>
                </a:solidFill>
                <a:latin typeface="Arial" panose="020B0604020202020204" pitchFamily="34" charset="0"/>
                <a:cs typeface="Arial" panose="020B0604020202020204" pitchFamily="34" charset="0"/>
              </a:rPr>
              <a:t>self.id</a:t>
            </a:r>
            <a:endParaRPr lang="en-GB" sz="1600" dirty="0">
              <a:solidFill>
                <a:schemeClr val="tx1"/>
              </a:solidFill>
              <a:latin typeface="Arial" panose="020B0604020202020204" pitchFamily="34" charset="0"/>
              <a:cs typeface="Arial" panose="020B0604020202020204" pitchFamily="34" charset="0"/>
            </a:endParaRPr>
          </a:p>
          <a:p>
            <a:br>
              <a:rPr lang="en-GB" sz="1600" dirty="0">
                <a:solidFill>
                  <a:schemeClr val="tx1"/>
                </a:solidFill>
                <a:latin typeface="Arial" panose="020B0604020202020204" pitchFamily="34" charset="0"/>
                <a:cs typeface="Arial" panose="020B0604020202020204" pitchFamily="34" charset="0"/>
              </a:rPr>
            </a:br>
            <a:r>
              <a:rPr lang="en-GB" sz="1600" dirty="0" err="1">
                <a:solidFill>
                  <a:schemeClr val="tx1"/>
                </a:solidFill>
                <a:latin typeface="Arial" panose="020B0604020202020204" pitchFamily="34" charset="0"/>
                <a:cs typeface="Arial" panose="020B0604020202020204" pitchFamily="34" charset="0"/>
              </a:rPr>
              <a:t>default_shape</a:t>
            </a:r>
            <a:r>
              <a:rPr lang="en-GB" sz="1600" dirty="0">
                <a:solidFill>
                  <a:schemeClr val="tx1"/>
                </a:solidFill>
                <a:latin typeface="Arial" panose="020B0604020202020204" pitchFamily="34" charset="0"/>
                <a:cs typeface="Arial" panose="020B0604020202020204" pitchFamily="34" charset="0"/>
              </a:rPr>
              <a:t> = Shape('</a:t>
            </a:r>
            <a:r>
              <a:rPr lang="en-GB" sz="1600" b="1" dirty="0">
                <a:solidFill>
                  <a:schemeClr val="tx1"/>
                </a:solidFill>
                <a:latin typeface="Arial" panose="020B0604020202020204" pitchFamily="34" charset="0"/>
                <a:cs typeface="Arial" panose="020B0604020202020204" pitchFamily="34" charset="0"/>
              </a:rPr>
              <a:t>square</a:t>
            </a:r>
            <a:r>
              <a:rPr lang="en-GB" sz="1600" dirty="0">
                <a:solidFill>
                  <a:schemeClr val="tx1"/>
                </a:solidFill>
                <a:latin typeface="Arial" panose="020B0604020202020204" pitchFamily="34" charset="0"/>
                <a:cs typeface="Arial" panose="020B0604020202020204" pitchFamily="34" charset="0"/>
              </a:rPr>
              <a:t>')</a:t>
            </a:r>
          </a:p>
        </p:txBody>
      </p:sp>
      <p:sp>
        <p:nvSpPr>
          <p:cNvPr id="7" name="TextBox 6">
            <a:extLst>
              <a:ext uri="{FF2B5EF4-FFF2-40B4-BE49-F238E27FC236}">
                <a16:creationId xmlns:a16="http://schemas.microsoft.com/office/drawing/2014/main" id="{768AE2C2-073B-8F42-92EA-85CC699EFCDB}"/>
              </a:ext>
            </a:extLst>
          </p:cNvPr>
          <p:cNvSpPr txBox="1"/>
          <p:nvPr/>
        </p:nvSpPr>
        <p:spPr>
          <a:xfrm>
            <a:off x="8543788" y="2123564"/>
            <a:ext cx="902811" cy="369332"/>
          </a:xfrm>
          <a:prstGeom prst="rect">
            <a:avLst/>
          </a:prstGeom>
          <a:noFill/>
          <a:ln>
            <a:solidFill>
              <a:srgbClr val="002060"/>
            </a:solidFill>
          </a:ln>
        </p:spPr>
        <p:txBody>
          <a:bodyPr wrap="none" rtlCol="0">
            <a:spAutoFit/>
          </a:bodyPr>
          <a:lstStyle/>
          <a:p>
            <a:r>
              <a:rPr lang="en-US" dirty="0" err="1">
                <a:solidFill>
                  <a:schemeClr val="tx1"/>
                </a:solidFill>
              </a:rPr>
              <a:t>utils.py</a:t>
            </a:r>
            <a:endParaRPr lang="en-US" dirty="0">
              <a:solidFill>
                <a:schemeClr val="tx1"/>
              </a:solidFill>
            </a:endParaRPr>
          </a:p>
        </p:txBody>
      </p:sp>
    </p:spTree>
    <p:extLst>
      <p:ext uri="{BB962C8B-B14F-4D97-AF65-F5344CB8AC3E}">
        <p14:creationId xmlns:p14="http://schemas.microsoft.com/office/powerpoint/2010/main" val="19603706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F8699A-1860-6A4C-9235-86043951F2CE}"/>
              </a:ext>
            </a:extLst>
          </p:cNvPr>
          <p:cNvSpPr>
            <a:spLocks noGrp="1"/>
          </p:cNvSpPr>
          <p:nvPr>
            <p:ph type="title"/>
          </p:nvPr>
        </p:nvSpPr>
        <p:spPr/>
        <p:txBody>
          <a:bodyPr/>
          <a:lstStyle/>
          <a:p>
            <a:r>
              <a:rPr lang="en-US" dirty="0"/>
              <a:t>Importing a Module</a:t>
            </a:r>
          </a:p>
        </p:txBody>
      </p:sp>
      <p:sp>
        <p:nvSpPr>
          <p:cNvPr id="3" name="Content Placeholder 2">
            <a:extLst>
              <a:ext uri="{FF2B5EF4-FFF2-40B4-BE49-F238E27FC236}">
                <a16:creationId xmlns:a16="http://schemas.microsoft.com/office/drawing/2014/main" id="{5BCE514F-9590-574D-9221-A7F18DD34E7A}"/>
              </a:ext>
            </a:extLst>
          </p:cNvPr>
          <p:cNvSpPr>
            <a:spLocks noGrp="1"/>
          </p:cNvSpPr>
          <p:nvPr>
            <p:ph idx="1"/>
          </p:nvPr>
        </p:nvSpPr>
        <p:spPr>
          <a:xfrm>
            <a:off x="495300" y="1484784"/>
            <a:ext cx="8913681" cy="4529138"/>
          </a:xfrm>
        </p:spPr>
        <p:txBody>
          <a:bodyPr/>
          <a:lstStyle/>
          <a:p>
            <a:r>
              <a:rPr lang="en-US" sz="2400" dirty="0"/>
              <a:t>Modules are not automatically imported</a:t>
            </a:r>
          </a:p>
          <a:p>
            <a:pPr lvl="2"/>
            <a:r>
              <a:rPr lang="en-US" sz="1800" dirty="0"/>
              <a:t>must explicitly </a:t>
            </a:r>
            <a:r>
              <a:rPr lang="en-US" sz="1800" i="1" dirty="0"/>
              <a:t>import</a:t>
            </a:r>
            <a:r>
              <a:rPr lang="en-US" sz="1800" dirty="0"/>
              <a:t> them</a:t>
            </a:r>
          </a:p>
          <a:p>
            <a:pPr lvl="2"/>
            <a:r>
              <a:rPr lang="en-US" sz="1800" dirty="0"/>
              <a:t>using the </a:t>
            </a:r>
            <a:r>
              <a:rPr lang="en-US" sz="1800" dirty="0">
                <a:latin typeface="Courier" pitchFamily="2" charset="0"/>
              </a:rPr>
              <a:t>import</a:t>
            </a:r>
            <a:r>
              <a:rPr lang="en-US" sz="1800" dirty="0"/>
              <a:t> statement</a:t>
            </a:r>
          </a:p>
          <a:p>
            <a:pPr lvl="2"/>
            <a:r>
              <a:rPr lang="en-US" sz="1800" dirty="0"/>
              <a:t>note use the name of the module (not the file)</a:t>
            </a:r>
          </a:p>
          <a:p>
            <a:r>
              <a:rPr lang="en-US" sz="2600" dirty="0"/>
              <a:t>Can use </a:t>
            </a:r>
            <a:r>
              <a:rPr lang="en-US" sz="2600" i="1" dirty="0"/>
              <a:t>utils</a:t>
            </a:r>
            <a:r>
              <a:rPr lang="en-US" sz="2600" dirty="0"/>
              <a:t> module within code</a:t>
            </a:r>
          </a:p>
          <a:p>
            <a:endParaRPr lang="en-US" dirty="0"/>
          </a:p>
        </p:txBody>
      </p:sp>
      <p:sp>
        <p:nvSpPr>
          <p:cNvPr id="4" name="Date Placeholder 3">
            <a:extLst>
              <a:ext uri="{FF2B5EF4-FFF2-40B4-BE49-F238E27FC236}">
                <a16:creationId xmlns:a16="http://schemas.microsoft.com/office/drawing/2014/main" id="{198853BD-CBEA-9044-8A9E-F38CE4FF514F}"/>
              </a:ext>
            </a:extLst>
          </p:cNvPr>
          <p:cNvSpPr>
            <a:spLocks noGrp="1"/>
          </p:cNvSpPr>
          <p:nvPr>
            <p:ph type="dt" idx="10"/>
          </p:nvPr>
        </p:nvSpPr>
        <p:spPr/>
        <p:txBody>
          <a:bodyPr/>
          <a:lstStyle/>
          <a:p>
            <a:pPr>
              <a:defRPr/>
            </a:pPr>
            <a:r>
              <a:rPr lang="en-GB"/>
              <a:t>04/12/23</a:t>
            </a:r>
          </a:p>
        </p:txBody>
      </p:sp>
      <p:sp>
        <p:nvSpPr>
          <p:cNvPr id="5" name="Footer Placeholder 4">
            <a:extLst>
              <a:ext uri="{FF2B5EF4-FFF2-40B4-BE49-F238E27FC236}">
                <a16:creationId xmlns:a16="http://schemas.microsoft.com/office/drawing/2014/main" id="{1E487D82-A64A-BA4E-879A-186510E8720E}"/>
              </a:ext>
            </a:extLst>
          </p:cNvPr>
          <p:cNvSpPr>
            <a:spLocks noGrp="1"/>
          </p:cNvSpPr>
          <p:nvPr>
            <p:ph type="ftr" idx="11"/>
          </p:nvPr>
        </p:nvSpPr>
        <p:spPr/>
        <p:txBody>
          <a:bodyPr/>
          <a:lstStyle/>
          <a:p>
            <a:pPr>
              <a:defRPr/>
            </a:pPr>
            <a:r>
              <a:rPr lang="en-GB"/>
              <a:t>modules</a:t>
            </a:r>
          </a:p>
        </p:txBody>
      </p:sp>
      <p:sp>
        <p:nvSpPr>
          <p:cNvPr id="6" name="Slide Number Placeholder 5">
            <a:extLst>
              <a:ext uri="{FF2B5EF4-FFF2-40B4-BE49-F238E27FC236}">
                <a16:creationId xmlns:a16="http://schemas.microsoft.com/office/drawing/2014/main" id="{6A595D2A-B765-1F44-AF55-6ECE38FF0183}"/>
              </a:ext>
            </a:extLst>
          </p:cNvPr>
          <p:cNvSpPr>
            <a:spLocks noGrp="1"/>
          </p:cNvSpPr>
          <p:nvPr>
            <p:ph type="sldNum" idx="12"/>
          </p:nvPr>
        </p:nvSpPr>
        <p:spPr/>
        <p:txBody>
          <a:bodyPr/>
          <a:lstStyle/>
          <a:p>
            <a:pPr>
              <a:defRPr/>
            </a:pPr>
            <a:fld id="{18317CFC-9530-4DD8-A082-6933CE16E3A3}" type="slidenum">
              <a:rPr lang="en-GB" smtClean="0"/>
              <a:pPr>
                <a:defRPr/>
              </a:pPr>
              <a:t>6</a:t>
            </a:fld>
            <a:endParaRPr lang="en-GB"/>
          </a:p>
        </p:txBody>
      </p:sp>
      <p:sp>
        <p:nvSpPr>
          <p:cNvPr id="7" name="TextBox 6">
            <a:extLst>
              <a:ext uri="{FF2B5EF4-FFF2-40B4-BE49-F238E27FC236}">
                <a16:creationId xmlns:a16="http://schemas.microsoft.com/office/drawing/2014/main" id="{DC889C01-9A84-8343-910A-1AC3A1A8859D}"/>
              </a:ext>
            </a:extLst>
          </p:cNvPr>
          <p:cNvSpPr txBox="1"/>
          <p:nvPr/>
        </p:nvSpPr>
        <p:spPr>
          <a:xfrm>
            <a:off x="6249144" y="2179239"/>
            <a:ext cx="1584176" cy="369332"/>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txBody>
          <a:bodyPr wrap="square" rtlCol="0">
            <a:spAutoFit/>
          </a:bodyPr>
          <a:lstStyle/>
          <a:p>
            <a:r>
              <a:rPr lang="en-GB" b="1" dirty="0">
                <a:solidFill>
                  <a:schemeClr val="tx1"/>
                </a:solidFill>
                <a:latin typeface="Arial" panose="020B0604020202020204" pitchFamily="34" charset="0"/>
                <a:cs typeface="Arial" panose="020B0604020202020204" pitchFamily="34" charset="0"/>
              </a:rPr>
              <a:t>import</a:t>
            </a:r>
            <a:r>
              <a:rPr lang="en-GB" dirty="0">
                <a:solidFill>
                  <a:schemeClr val="tx1"/>
                </a:solidFill>
                <a:latin typeface="Arial" panose="020B0604020202020204" pitchFamily="34" charset="0"/>
                <a:cs typeface="Arial" panose="020B0604020202020204" pitchFamily="34" charset="0"/>
              </a:rPr>
              <a:t> utils</a:t>
            </a:r>
          </a:p>
        </p:txBody>
      </p:sp>
      <p:pic>
        <p:nvPicPr>
          <p:cNvPr id="5122" name="Picture 2">
            <a:extLst>
              <a:ext uri="{FF2B5EF4-FFF2-40B4-BE49-F238E27FC236}">
                <a16:creationId xmlns:a16="http://schemas.microsoft.com/office/drawing/2014/main" id="{13412550-9848-9043-AB33-227FEFF615F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8704" y="3687385"/>
            <a:ext cx="5008468" cy="1244090"/>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ADDA34EF-762E-3649-BBAF-A5530AEE86FC}"/>
              </a:ext>
            </a:extLst>
          </p:cNvPr>
          <p:cNvSpPr txBox="1"/>
          <p:nvPr/>
        </p:nvSpPr>
        <p:spPr>
          <a:xfrm>
            <a:off x="2705778" y="5047298"/>
            <a:ext cx="4492724" cy="1477328"/>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txBody>
          <a:bodyPr wrap="square" rtlCol="0">
            <a:spAutoFit/>
          </a:bodyPr>
          <a:lstStyle/>
          <a:p>
            <a:r>
              <a:rPr lang="en-GB" b="1" dirty="0">
                <a:solidFill>
                  <a:schemeClr val="tx1"/>
                </a:solidFill>
                <a:latin typeface="Arial" panose="020B0604020202020204" pitchFamily="34" charset="0"/>
                <a:cs typeface="Arial" panose="020B0604020202020204" pitchFamily="34" charset="0"/>
              </a:rPr>
              <a:t>import</a:t>
            </a:r>
            <a:r>
              <a:rPr lang="en-GB" dirty="0">
                <a:solidFill>
                  <a:schemeClr val="tx1"/>
                </a:solidFill>
                <a:latin typeface="Arial" panose="020B0604020202020204" pitchFamily="34" charset="0"/>
                <a:cs typeface="Arial" panose="020B0604020202020204" pitchFamily="34" charset="0"/>
              </a:rPr>
              <a:t> utils</a:t>
            </a:r>
          </a:p>
          <a:p>
            <a:br>
              <a:rPr lang="en-GB" dirty="0">
                <a:solidFill>
                  <a:schemeClr val="tx1"/>
                </a:solidFill>
                <a:latin typeface="Arial" panose="020B0604020202020204" pitchFamily="34" charset="0"/>
                <a:cs typeface="Arial" panose="020B0604020202020204" pitchFamily="34" charset="0"/>
              </a:rPr>
            </a:br>
            <a:r>
              <a:rPr lang="en-GB" b="1" dirty="0" err="1">
                <a:solidFill>
                  <a:srgbClr val="0000FF"/>
                </a:solidFill>
                <a:latin typeface="Arial" panose="020B0604020202020204" pitchFamily="34" charset="0"/>
                <a:cs typeface="Arial" panose="020B0604020202020204" pitchFamily="34" charset="0"/>
              </a:rPr>
              <a:t>utils.printer</a:t>
            </a:r>
            <a:r>
              <a:rPr lang="en-GB" b="1" dirty="0">
                <a:solidFill>
                  <a:srgbClr val="0000FF"/>
                </a:solidFill>
                <a:latin typeface="Arial" panose="020B0604020202020204" pitchFamily="34" charset="0"/>
                <a:cs typeface="Arial" panose="020B0604020202020204" pitchFamily="34" charset="0"/>
              </a:rPr>
              <a:t>(</a:t>
            </a:r>
            <a:r>
              <a:rPr lang="en-GB" b="1" dirty="0" err="1">
                <a:solidFill>
                  <a:srgbClr val="0000FF"/>
                </a:solidFill>
                <a:latin typeface="Arial" panose="020B0604020202020204" pitchFamily="34" charset="0"/>
                <a:cs typeface="Arial" panose="020B0604020202020204" pitchFamily="34" charset="0"/>
              </a:rPr>
              <a:t>utils.default_shape</a:t>
            </a:r>
            <a:r>
              <a:rPr lang="en-GB" b="1" dirty="0">
                <a:solidFill>
                  <a:srgbClr val="0000FF"/>
                </a:solidFill>
                <a:latin typeface="Arial" panose="020B0604020202020204" pitchFamily="34" charset="0"/>
                <a:cs typeface="Arial" panose="020B0604020202020204" pitchFamily="34" charset="0"/>
              </a:rPr>
              <a:t>)</a:t>
            </a:r>
            <a:br>
              <a:rPr lang="en-GB" b="1" dirty="0">
                <a:solidFill>
                  <a:srgbClr val="0000FF"/>
                </a:solidFill>
                <a:latin typeface="Arial" panose="020B0604020202020204" pitchFamily="34" charset="0"/>
                <a:cs typeface="Arial" panose="020B0604020202020204" pitchFamily="34" charset="0"/>
              </a:rPr>
            </a:br>
            <a:r>
              <a:rPr lang="en-GB" dirty="0">
                <a:solidFill>
                  <a:schemeClr val="tx1"/>
                </a:solidFill>
                <a:latin typeface="Arial" panose="020B0604020202020204" pitchFamily="34" charset="0"/>
                <a:cs typeface="Arial" panose="020B0604020202020204" pitchFamily="34" charset="0"/>
              </a:rPr>
              <a:t>shape = </a:t>
            </a:r>
            <a:r>
              <a:rPr lang="en-GB" b="1" dirty="0" err="1">
                <a:solidFill>
                  <a:srgbClr val="0000FF"/>
                </a:solidFill>
                <a:latin typeface="Arial" panose="020B0604020202020204" pitchFamily="34" charset="0"/>
                <a:cs typeface="Arial" panose="020B0604020202020204" pitchFamily="34" charset="0"/>
              </a:rPr>
              <a:t>utils.Shape</a:t>
            </a:r>
            <a:r>
              <a:rPr lang="en-GB" dirty="0">
                <a:solidFill>
                  <a:schemeClr val="tx1"/>
                </a:solidFill>
                <a:latin typeface="Arial" panose="020B0604020202020204" pitchFamily="34" charset="0"/>
                <a:cs typeface="Arial" panose="020B0604020202020204" pitchFamily="34" charset="0"/>
              </a:rPr>
              <a:t>(</a:t>
            </a:r>
            <a:r>
              <a:rPr lang="en-GB" b="1" dirty="0">
                <a:solidFill>
                  <a:schemeClr val="tx1"/>
                </a:solidFill>
                <a:latin typeface="Arial" panose="020B0604020202020204" pitchFamily="34" charset="0"/>
                <a:cs typeface="Arial" panose="020B0604020202020204" pitchFamily="34" charset="0"/>
              </a:rPr>
              <a:t>'circle'</a:t>
            </a:r>
            <a:r>
              <a:rPr lang="en-GB" dirty="0">
                <a:solidFill>
                  <a:schemeClr val="tx1"/>
                </a:solidFill>
                <a:latin typeface="Arial" panose="020B0604020202020204" pitchFamily="34" charset="0"/>
                <a:cs typeface="Arial" panose="020B0604020202020204" pitchFamily="34" charset="0"/>
              </a:rPr>
              <a:t>)</a:t>
            </a:r>
            <a:br>
              <a:rPr lang="en-GB" dirty="0">
                <a:solidFill>
                  <a:schemeClr val="tx1"/>
                </a:solidFill>
                <a:latin typeface="Arial" panose="020B0604020202020204" pitchFamily="34" charset="0"/>
                <a:cs typeface="Arial" panose="020B0604020202020204" pitchFamily="34" charset="0"/>
              </a:rPr>
            </a:br>
            <a:r>
              <a:rPr lang="en-GB" b="1" dirty="0" err="1">
                <a:solidFill>
                  <a:srgbClr val="0000FF"/>
                </a:solidFill>
                <a:latin typeface="Arial" panose="020B0604020202020204" pitchFamily="34" charset="0"/>
                <a:cs typeface="Arial" panose="020B0604020202020204" pitchFamily="34" charset="0"/>
              </a:rPr>
              <a:t>utils.printer</a:t>
            </a:r>
            <a:r>
              <a:rPr lang="en-GB" b="1" dirty="0">
                <a:solidFill>
                  <a:srgbClr val="0000FF"/>
                </a:solidFill>
                <a:latin typeface="Arial" panose="020B0604020202020204" pitchFamily="34" charset="0"/>
                <a:cs typeface="Arial" panose="020B0604020202020204" pitchFamily="34" charset="0"/>
              </a:rPr>
              <a:t>(shape)</a:t>
            </a:r>
          </a:p>
        </p:txBody>
      </p:sp>
    </p:spTree>
    <p:extLst>
      <p:ext uri="{BB962C8B-B14F-4D97-AF65-F5344CB8AC3E}">
        <p14:creationId xmlns:p14="http://schemas.microsoft.com/office/powerpoint/2010/main" val="5230115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8776E9-685F-2249-9E9E-163745D6E30C}"/>
              </a:ext>
            </a:extLst>
          </p:cNvPr>
          <p:cNvSpPr>
            <a:spLocks noGrp="1"/>
          </p:cNvSpPr>
          <p:nvPr>
            <p:ph type="title"/>
          </p:nvPr>
        </p:nvSpPr>
        <p:spPr/>
        <p:txBody>
          <a:bodyPr/>
          <a:lstStyle/>
          <a:p>
            <a:r>
              <a:rPr lang="en-US" dirty="0"/>
              <a:t>Importing a Module</a:t>
            </a:r>
          </a:p>
        </p:txBody>
      </p:sp>
      <p:sp>
        <p:nvSpPr>
          <p:cNvPr id="3" name="Content Placeholder 2">
            <a:extLst>
              <a:ext uri="{FF2B5EF4-FFF2-40B4-BE49-F238E27FC236}">
                <a16:creationId xmlns:a16="http://schemas.microsoft.com/office/drawing/2014/main" id="{09AB45C6-768E-C84C-8255-7AA38D2A41F3}"/>
              </a:ext>
            </a:extLst>
          </p:cNvPr>
          <p:cNvSpPr>
            <a:spLocks noGrp="1"/>
          </p:cNvSpPr>
          <p:nvPr>
            <p:ph idx="1"/>
          </p:nvPr>
        </p:nvSpPr>
        <p:spPr/>
        <p:txBody>
          <a:bodyPr/>
          <a:lstStyle/>
          <a:p>
            <a:r>
              <a:rPr lang="en-US" sz="2400" dirty="0"/>
              <a:t>What happens when we run code</a:t>
            </a:r>
          </a:p>
          <a:p>
            <a:endParaRPr lang="en-US" sz="2400" dirty="0"/>
          </a:p>
          <a:p>
            <a:endParaRPr lang="en-US" sz="2400" dirty="0"/>
          </a:p>
          <a:p>
            <a:endParaRPr lang="en-US" sz="2400" dirty="0"/>
          </a:p>
          <a:p>
            <a:pPr marL="0" indent="0">
              <a:buNone/>
            </a:pPr>
            <a:endParaRPr lang="en-US" sz="2400" dirty="0"/>
          </a:p>
          <a:p>
            <a:r>
              <a:rPr lang="en-US" sz="2400" dirty="0"/>
              <a:t>Note the free-standing code executed</a:t>
            </a:r>
          </a:p>
          <a:p>
            <a:pPr lvl="2"/>
            <a:r>
              <a:rPr lang="en-US" sz="1800" dirty="0"/>
              <a:t>when the module was first imported</a:t>
            </a:r>
          </a:p>
          <a:p>
            <a:pPr lvl="2"/>
            <a:r>
              <a:rPr lang="en-US" sz="1800" dirty="0"/>
              <a:t>i.e. ran </a:t>
            </a:r>
            <a:r>
              <a:rPr lang="en-GB" sz="1800" dirty="0">
                <a:solidFill>
                  <a:schemeClr val="tx1"/>
                </a:solidFill>
                <a:latin typeface="Courier" pitchFamily="2" charset="0"/>
              </a:rPr>
              <a:t>print('</a:t>
            </a:r>
            <a:r>
              <a:rPr lang="en-GB" sz="1800" b="1" dirty="0">
                <a:solidFill>
                  <a:schemeClr val="tx1"/>
                </a:solidFill>
                <a:latin typeface="Courier" pitchFamily="2" charset="0"/>
              </a:rPr>
              <a:t>Hello I am the utils module</a:t>
            </a:r>
            <a:r>
              <a:rPr lang="en-GB" sz="1800" dirty="0">
                <a:solidFill>
                  <a:schemeClr val="tx1"/>
                </a:solidFill>
                <a:latin typeface="Courier" pitchFamily="2" charset="0"/>
              </a:rPr>
              <a:t>’)</a:t>
            </a:r>
          </a:p>
          <a:p>
            <a:pPr lvl="2"/>
            <a:r>
              <a:rPr lang="en-GB" sz="1800" dirty="0">
                <a:solidFill>
                  <a:schemeClr val="tx1"/>
                </a:solidFill>
              </a:rPr>
              <a:t>and initialised the </a:t>
            </a:r>
            <a:r>
              <a:rPr lang="en-GB" sz="1800" dirty="0" err="1">
                <a:solidFill>
                  <a:schemeClr val="tx1"/>
                </a:solidFill>
                <a:latin typeface="Courier" pitchFamily="2" charset="0"/>
              </a:rPr>
              <a:t>default_shape</a:t>
            </a:r>
            <a:endParaRPr lang="en-GB" sz="1800" dirty="0">
              <a:solidFill>
                <a:schemeClr val="tx1"/>
              </a:solidFill>
              <a:latin typeface="Courier" pitchFamily="2" charset="0"/>
            </a:endParaRPr>
          </a:p>
          <a:p>
            <a:r>
              <a:rPr lang="en-GB" sz="2400" dirty="0"/>
              <a:t>Then the application code ran</a:t>
            </a:r>
            <a:endParaRPr lang="en-US" sz="2400" dirty="0"/>
          </a:p>
          <a:p>
            <a:pPr lvl="2"/>
            <a:endParaRPr lang="en-US" dirty="0"/>
          </a:p>
        </p:txBody>
      </p:sp>
      <p:sp>
        <p:nvSpPr>
          <p:cNvPr id="4" name="Date Placeholder 3">
            <a:extLst>
              <a:ext uri="{FF2B5EF4-FFF2-40B4-BE49-F238E27FC236}">
                <a16:creationId xmlns:a16="http://schemas.microsoft.com/office/drawing/2014/main" id="{C8B8BD83-6CB9-DA49-9C8A-BE164F1270FD}"/>
              </a:ext>
            </a:extLst>
          </p:cNvPr>
          <p:cNvSpPr>
            <a:spLocks noGrp="1"/>
          </p:cNvSpPr>
          <p:nvPr>
            <p:ph type="dt" idx="10"/>
          </p:nvPr>
        </p:nvSpPr>
        <p:spPr/>
        <p:txBody>
          <a:bodyPr/>
          <a:lstStyle/>
          <a:p>
            <a:pPr>
              <a:defRPr/>
            </a:pPr>
            <a:r>
              <a:rPr lang="en-GB"/>
              <a:t>04/12/23</a:t>
            </a:r>
          </a:p>
        </p:txBody>
      </p:sp>
      <p:sp>
        <p:nvSpPr>
          <p:cNvPr id="5" name="Footer Placeholder 4">
            <a:extLst>
              <a:ext uri="{FF2B5EF4-FFF2-40B4-BE49-F238E27FC236}">
                <a16:creationId xmlns:a16="http://schemas.microsoft.com/office/drawing/2014/main" id="{0B4BE49A-A4EB-6F4D-AA19-C60247609B07}"/>
              </a:ext>
            </a:extLst>
          </p:cNvPr>
          <p:cNvSpPr>
            <a:spLocks noGrp="1"/>
          </p:cNvSpPr>
          <p:nvPr>
            <p:ph type="ftr" idx="11"/>
          </p:nvPr>
        </p:nvSpPr>
        <p:spPr/>
        <p:txBody>
          <a:bodyPr/>
          <a:lstStyle/>
          <a:p>
            <a:pPr>
              <a:defRPr/>
            </a:pPr>
            <a:r>
              <a:rPr lang="en-GB"/>
              <a:t>modules</a:t>
            </a:r>
          </a:p>
        </p:txBody>
      </p:sp>
      <p:sp>
        <p:nvSpPr>
          <p:cNvPr id="6" name="Slide Number Placeholder 5">
            <a:extLst>
              <a:ext uri="{FF2B5EF4-FFF2-40B4-BE49-F238E27FC236}">
                <a16:creationId xmlns:a16="http://schemas.microsoft.com/office/drawing/2014/main" id="{D6C9DE26-877E-8242-BAD6-EABB1FF0BA33}"/>
              </a:ext>
            </a:extLst>
          </p:cNvPr>
          <p:cNvSpPr>
            <a:spLocks noGrp="1"/>
          </p:cNvSpPr>
          <p:nvPr>
            <p:ph type="sldNum" idx="12"/>
          </p:nvPr>
        </p:nvSpPr>
        <p:spPr/>
        <p:txBody>
          <a:bodyPr/>
          <a:lstStyle/>
          <a:p>
            <a:pPr>
              <a:defRPr/>
            </a:pPr>
            <a:fld id="{18317CFC-9530-4DD8-A082-6933CE16E3A3}" type="slidenum">
              <a:rPr lang="en-GB" smtClean="0"/>
              <a:pPr>
                <a:defRPr/>
              </a:pPr>
              <a:t>7</a:t>
            </a:fld>
            <a:endParaRPr lang="en-GB"/>
          </a:p>
        </p:txBody>
      </p:sp>
      <p:sp>
        <p:nvSpPr>
          <p:cNvPr id="7" name="TextBox 6">
            <a:extLst>
              <a:ext uri="{FF2B5EF4-FFF2-40B4-BE49-F238E27FC236}">
                <a16:creationId xmlns:a16="http://schemas.microsoft.com/office/drawing/2014/main" id="{5C1F1694-EA28-6648-A1BA-772CB6124DFD}"/>
              </a:ext>
            </a:extLst>
          </p:cNvPr>
          <p:cNvSpPr txBox="1"/>
          <p:nvPr/>
        </p:nvSpPr>
        <p:spPr>
          <a:xfrm>
            <a:off x="1202744" y="2387441"/>
            <a:ext cx="4380809" cy="1477328"/>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txBody>
          <a:bodyPr wrap="square" rtlCol="0">
            <a:spAutoFit/>
          </a:bodyPr>
          <a:lstStyle/>
          <a:p>
            <a:r>
              <a:rPr lang="en-GB" b="1" dirty="0">
                <a:solidFill>
                  <a:srgbClr val="0000FF"/>
                </a:solidFill>
                <a:latin typeface="Arial" panose="020B0604020202020204" pitchFamily="34" charset="0"/>
                <a:cs typeface="Arial" panose="020B0604020202020204" pitchFamily="34" charset="0"/>
              </a:rPr>
              <a:t>import</a:t>
            </a:r>
            <a:r>
              <a:rPr lang="en-GB" dirty="0">
                <a:solidFill>
                  <a:srgbClr val="0000FF"/>
                </a:solidFill>
                <a:latin typeface="Arial" panose="020B0604020202020204" pitchFamily="34" charset="0"/>
                <a:cs typeface="Arial" panose="020B0604020202020204" pitchFamily="34" charset="0"/>
              </a:rPr>
              <a:t> utils</a:t>
            </a:r>
          </a:p>
          <a:p>
            <a:br>
              <a:rPr lang="en-GB" dirty="0">
                <a:solidFill>
                  <a:schemeClr val="tx1"/>
                </a:solidFill>
                <a:latin typeface="Arial" panose="020B0604020202020204" pitchFamily="34" charset="0"/>
                <a:cs typeface="Arial" panose="020B0604020202020204" pitchFamily="34" charset="0"/>
              </a:rPr>
            </a:br>
            <a:r>
              <a:rPr lang="en-GB" b="1" dirty="0" err="1">
                <a:solidFill>
                  <a:srgbClr val="0000FF"/>
                </a:solidFill>
                <a:latin typeface="Arial" panose="020B0604020202020204" pitchFamily="34" charset="0"/>
                <a:cs typeface="Arial" panose="020B0604020202020204" pitchFamily="34" charset="0"/>
              </a:rPr>
              <a:t>utils</a:t>
            </a:r>
            <a:r>
              <a:rPr lang="en-GB" dirty="0" err="1">
                <a:solidFill>
                  <a:schemeClr val="tx1"/>
                </a:solidFill>
                <a:latin typeface="Arial" panose="020B0604020202020204" pitchFamily="34" charset="0"/>
                <a:cs typeface="Arial" panose="020B0604020202020204" pitchFamily="34" charset="0"/>
              </a:rPr>
              <a:t>.printer</a:t>
            </a:r>
            <a:r>
              <a:rPr lang="en-GB" dirty="0">
                <a:solidFill>
                  <a:schemeClr val="tx1"/>
                </a:solidFill>
                <a:latin typeface="Arial" panose="020B0604020202020204" pitchFamily="34" charset="0"/>
                <a:cs typeface="Arial" panose="020B0604020202020204" pitchFamily="34" charset="0"/>
              </a:rPr>
              <a:t>(</a:t>
            </a:r>
            <a:r>
              <a:rPr lang="en-GB" b="1" dirty="0" err="1">
                <a:solidFill>
                  <a:srgbClr val="0000FF"/>
                </a:solidFill>
                <a:latin typeface="Arial" panose="020B0604020202020204" pitchFamily="34" charset="0"/>
                <a:cs typeface="Arial" panose="020B0604020202020204" pitchFamily="34" charset="0"/>
              </a:rPr>
              <a:t>utils</a:t>
            </a:r>
            <a:r>
              <a:rPr lang="en-GB" dirty="0" err="1">
                <a:solidFill>
                  <a:schemeClr val="tx1"/>
                </a:solidFill>
                <a:latin typeface="Arial" panose="020B0604020202020204" pitchFamily="34" charset="0"/>
                <a:cs typeface="Arial" panose="020B0604020202020204" pitchFamily="34" charset="0"/>
              </a:rPr>
              <a:t>.default_shape</a:t>
            </a:r>
            <a:r>
              <a:rPr lang="en-GB" dirty="0">
                <a:solidFill>
                  <a:schemeClr val="tx1"/>
                </a:solidFill>
                <a:latin typeface="Arial" panose="020B0604020202020204" pitchFamily="34" charset="0"/>
                <a:cs typeface="Arial" panose="020B0604020202020204" pitchFamily="34" charset="0"/>
              </a:rPr>
              <a:t>)</a:t>
            </a:r>
            <a:br>
              <a:rPr lang="en-GB" dirty="0">
                <a:solidFill>
                  <a:schemeClr val="tx1"/>
                </a:solidFill>
                <a:latin typeface="Arial" panose="020B0604020202020204" pitchFamily="34" charset="0"/>
                <a:cs typeface="Arial" panose="020B0604020202020204" pitchFamily="34" charset="0"/>
              </a:rPr>
            </a:br>
            <a:r>
              <a:rPr lang="en-GB" dirty="0">
                <a:solidFill>
                  <a:schemeClr val="tx1"/>
                </a:solidFill>
                <a:latin typeface="Arial" panose="020B0604020202020204" pitchFamily="34" charset="0"/>
                <a:cs typeface="Arial" panose="020B0604020202020204" pitchFamily="34" charset="0"/>
              </a:rPr>
              <a:t>shape = </a:t>
            </a:r>
            <a:r>
              <a:rPr lang="en-GB" b="1" dirty="0" err="1">
                <a:solidFill>
                  <a:srgbClr val="0000FF"/>
                </a:solidFill>
                <a:latin typeface="Arial" panose="020B0604020202020204" pitchFamily="34" charset="0"/>
                <a:cs typeface="Arial" panose="020B0604020202020204" pitchFamily="34" charset="0"/>
              </a:rPr>
              <a:t>utils</a:t>
            </a:r>
            <a:r>
              <a:rPr lang="en-GB" dirty="0" err="1">
                <a:solidFill>
                  <a:schemeClr val="tx1"/>
                </a:solidFill>
                <a:latin typeface="Arial" panose="020B0604020202020204" pitchFamily="34" charset="0"/>
                <a:cs typeface="Arial" panose="020B0604020202020204" pitchFamily="34" charset="0"/>
              </a:rPr>
              <a:t>.Shape</a:t>
            </a:r>
            <a:r>
              <a:rPr lang="en-GB" dirty="0">
                <a:solidFill>
                  <a:schemeClr val="tx1"/>
                </a:solidFill>
                <a:latin typeface="Arial" panose="020B0604020202020204" pitchFamily="34" charset="0"/>
                <a:cs typeface="Arial" panose="020B0604020202020204" pitchFamily="34" charset="0"/>
              </a:rPr>
              <a:t>(</a:t>
            </a:r>
            <a:r>
              <a:rPr lang="en-GB" b="1" dirty="0">
                <a:solidFill>
                  <a:schemeClr val="tx1"/>
                </a:solidFill>
                <a:latin typeface="Arial" panose="020B0604020202020204" pitchFamily="34" charset="0"/>
                <a:cs typeface="Arial" panose="020B0604020202020204" pitchFamily="34" charset="0"/>
              </a:rPr>
              <a:t>'circle</a:t>
            </a:r>
            <a:r>
              <a:rPr lang="en-GB" dirty="0">
                <a:solidFill>
                  <a:schemeClr val="tx1"/>
                </a:solidFill>
                <a:latin typeface="Arial" panose="020B0604020202020204" pitchFamily="34" charset="0"/>
                <a:cs typeface="Arial" panose="020B0604020202020204" pitchFamily="34" charset="0"/>
              </a:rPr>
              <a:t>')</a:t>
            </a:r>
            <a:br>
              <a:rPr lang="en-GB" dirty="0">
                <a:solidFill>
                  <a:schemeClr val="tx1"/>
                </a:solidFill>
                <a:latin typeface="Arial" panose="020B0604020202020204" pitchFamily="34" charset="0"/>
                <a:cs typeface="Arial" panose="020B0604020202020204" pitchFamily="34" charset="0"/>
              </a:rPr>
            </a:br>
            <a:r>
              <a:rPr lang="en-GB" b="1" dirty="0" err="1">
                <a:solidFill>
                  <a:srgbClr val="0000FF"/>
                </a:solidFill>
                <a:latin typeface="Arial" panose="020B0604020202020204" pitchFamily="34" charset="0"/>
                <a:cs typeface="Arial" panose="020B0604020202020204" pitchFamily="34" charset="0"/>
              </a:rPr>
              <a:t>utils</a:t>
            </a:r>
            <a:r>
              <a:rPr lang="en-GB" dirty="0" err="1">
                <a:solidFill>
                  <a:schemeClr val="tx1"/>
                </a:solidFill>
                <a:latin typeface="Arial" panose="020B0604020202020204" pitchFamily="34" charset="0"/>
                <a:cs typeface="Arial" panose="020B0604020202020204" pitchFamily="34" charset="0"/>
              </a:rPr>
              <a:t>.printer</a:t>
            </a:r>
            <a:r>
              <a:rPr lang="en-GB" dirty="0">
                <a:solidFill>
                  <a:schemeClr val="tx1"/>
                </a:solidFill>
                <a:latin typeface="Arial" panose="020B0604020202020204" pitchFamily="34" charset="0"/>
                <a:cs typeface="Arial" panose="020B0604020202020204" pitchFamily="34" charset="0"/>
              </a:rPr>
              <a:t>(shape)</a:t>
            </a:r>
          </a:p>
        </p:txBody>
      </p:sp>
      <p:sp>
        <p:nvSpPr>
          <p:cNvPr id="8" name="TextBox 7">
            <a:extLst>
              <a:ext uri="{FF2B5EF4-FFF2-40B4-BE49-F238E27FC236}">
                <a16:creationId xmlns:a16="http://schemas.microsoft.com/office/drawing/2014/main" id="{143DD983-1FA2-5747-A971-CD95C4505F1B}"/>
              </a:ext>
            </a:extLst>
          </p:cNvPr>
          <p:cNvSpPr txBox="1"/>
          <p:nvPr/>
        </p:nvSpPr>
        <p:spPr>
          <a:xfrm>
            <a:off x="5732980" y="2628781"/>
            <a:ext cx="2808312" cy="1600438"/>
          </a:xfrm>
          <a:prstGeom prst="rect">
            <a:avLst/>
          </a:prstGeom>
          <a:solidFill>
            <a:srgbClr val="BEFFBE"/>
          </a:solidFill>
          <a:ln>
            <a:solidFill>
              <a:srgbClr val="002060"/>
            </a:solidFill>
          </a:ln>
        </p:spPr>
        <p:txBody>
          <a:bodyPr wrap="square" rtlCol="0">
            <a:spAutoFit/>
          </a:bodyPr>
          <a:lstStyle/>
          <a:p>
            <a:r>
              <a:rPr lang="en-GB" sz="1400" dirty="0">
                <a:solidFill>
                  <a:srgbClr val="0000FF"/>
                </a:solidFill>
              </a:rPr>
              <a:t>Hello I am the utils module</a:t>
            </a:r>
          </a:p>
          <a:p>
            <a:r>
              <a:rPr lang="en-GB" sz="1400" dirty="0">
                <a:solidFill>
                  <a:schemeClr val="tx1"/>
                </a:solidFill>
              </a:rPr>
              <a:t>printer</a:t>
            </a:r>
          </a:p>
          <a:p>
            <a:r>
              <a:rPr lang="en-GB" sz="1400" dirty="0">
                <a:solidFill>
                  <a:schemeClr val="tx1"/>
                </a:solidFill>
              </a:rPr>
              <a:t>Shape - square</a:t>
            </a:r>
          </a:p>
          <a:p>
            <a:r>
              <a:rPr lang="en-GB" sz="1400" dirty="0">
                <a:solidFill>
                  <a:schemeClr val="tx1"/>
                </a:solidFill>
              </a:rPr>
              <a:t>done</a:t>
            </a:r>
          </a:p>
          <a:p>
            <a:r>
              <a:rPr lang="en-GB" sz="1400" dirty="0">
                <a:solidFill>
                  <a:schemeClr val="tx1"/>
                </a:solidFill>
              </a:rPr>
              <a:t>printer</a:t>
            </a:r>
          </a:p>
          <a:p>
            <a:r>
              <a:rPr lang="en-GB" sz="1400" dirty="0">
                <a:solidFill>
                  <a:schemeClr val="tx1"/>
                </a:solidFill>
              </a:rPr>
              <a:t>Shape – circle</a:t>
            </a:r>
          </a:p>
          <a:p>
            <a:r>
              <a:rPr lang="en-GB" sz="1400" dirty="0">
                <a:solidFill>
                  <a:schemeClr val="tx1"/>
                </a:solidFill>
              </a:rPr>
              <a:t>done</a:t>
            </a:r>
          </a:p>
        </p:txBody>
      </p:sp>
    </p:spTree>
    <p:extLst>
      <p:ext uri="{BB962C8B-B14F-4D97-AF65-F5344CB8AC3E}">
        <p14:creationId xmlns:p14="http://schemas.microsoft.com/office/powerpoint/2010/main" val="27119702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604D52-6AEB-BB41-B044-51F3232E9B89}"/>
              </a:ext>
            </a:extLst>
          </p:cNvPr>
          <p:cNvSpPr>
            <a:spLocks noGrp="1"/>
          </p:cNvSpPr>
          <p:nvPr>
            <p:ph type="title"/>
          </p:nvPr>
        </p:nvSpPr>
        <p:spPr/>
        <p:txBody>
          <a:bodyPr/>
          <a:lstStyle/>
          <a:p>
            <a:r>
              <a:rPr lang="en-US" dirty="0"/>
              <a:t>Importing a Module</a:t>
            </a:r>
          </a:p>
        </p:txBody>
      </p:sp>
      <p:sp>
        <p:nvSpPr>
          <p:cNvPr id="3" name="Content Placeholder 2">
            <a:extLst>
              <a:ext uri="{FF2B5EF4-FFF2-40B4-BE49-F238E27FC236}">
                <a16:creationId xmlns:a16="http://schemas.microsoft.com/office/drawing/2014/main" id="{B3BDD777-4058-654C-B9E0-2C04038E1780}"/>
              </a:ext>
            </a:extLst>
          </p:cNvPr>
          <p:cNvSpPr>
            <a:spLocks noGrp="1"/>
          </p:cNvSpPr>
          <p:nvPr>
            <p:ph idx="1"/>
          </p:nvPr>
        </p:nvSpPr>
        <p:spPr/>
        <p:txBody>
          <a:bodyPr/>
          <a:lstStyle/>
          <a:p>
            <a:r>
              <a:rPr lang="en-GB" sz="2400" dirty="0"/>
              <a:t>There can be any number of modules imported</a:t>
            </a:r>
          </a:p>
          <a:p>
            <a:pPr lvl="2"/>
            <a:r>
              <a:rPr lang="en-GB" sz="1600" dirty="0"/>
              <a:t>can be both </a:t>
            </a:r>
            <a:r>
              <a:rPr lang="en-GB" sz="1600" i="1" dirty="0"/>
              <a:t>user defined </a:t>
            </a:r>
            <a:r>
              <a:rPr lang="en-GB" sz="1600" dirty="0"/>
              <a:t>modules and </a:t>
            </a:r>
            <a:r>
              <a:rPr lang="en-GB" sz="1600" i="1" dirty="0"/>
              <a:t>system provided </a:t>
            </a:r>
            <a:r>
              <a:rPr lang="en-GB" sz="1600" dirty="0"/>
              <a:t>modules</a:t>
            </a:r>
          </a:p>
          <a:p>
            <a:pPr lvl="2"/>
            <a:r>
              <a:rPr lang="en-GB" sz="1600" dirty="0"/>
              <a:t>modules can be imported via separate </a:t>
            </a:r>
            <a:r>
              <a:rPr lang="en-GB" sz="1600" dirty="0">
                <a:latin typeface="Courier" pitchFamily="2" charset="0"/>
              </a:rPr>
              <a:t>import</a:t>
            </a:r>
            <a:r>
              <a:rPr lang="en-GB" sz="1600" dirty="0"/>
              <a:t> statements or </a:t>
            </a:r>
          </a:p>
          <a:p>
            <a:pPr lvl="2"/>
            <a:r>
              <a:rPr lang="en-GB" sz="1600" dirty="0"/>
              <a:t>by supplying a comma separated list of modules</a:t>
            </a:r>
          </a:p>
          <a:p>
            <a:pPr marL="0" indent="0">
              <a:buNone/>
            </a:pPr>
            <a:endParaRPr lang="en-GB" sz="2400" dirty="0"/>
          </a:p>
          <a:p>
            <a:pPr marL="0" indent="0">
              <a:buNone/>
            </a:pPr>
            <a:endParaRPr lang="en-GB" sz="2400" dirty="0"/>
          </a:p>
          <a:p>
            <a:r>
              <a:rPr lang="en-GB" sz="2400" dirty="0"/>
              <a:t>Common convention is to place all import statements at the start of a file</a:t>
            </a:r>
          </a:p>
          <a:p>
            <a:pPr lvl="2"/>
            <a:r>
              <a:rPr lang="en-GB" sz="1600" dirty="0"/>
              <a:t>however, this is only a convention and </a:t>
            </a:r>
          </a:p>
          <a:p>
            <a:pPr lvl="2"/>
            <a:r>
              <a:rPr lang="en-GB" sz="1600" dirty="0"/>
              <a:t>import statements can be placed anywhere in a file prior to where the modules features are required</a:t>
            </a:r>
          </a:p>
          <a:p>
            <a:pPr lvl="2"/>
            <a:r>
              <a:rPr lang="en-GB" sz="1600" dirty="0"/>
              <a:t>although most IDEs (e.g. PyCharm) will indicate this as a style issue</a:t>
            </a:r>
          </a:p>
          <a:p>
            <a:endParaRPr lang="en-GB" dirty="0"/>
          </a:p>
          <a:p>
            <a:endParaRPr lang="en-GB" dirty="0"/>
          </a:p>
          <a:p>
            <a:endParaRPr lang="en-US" dirty="0"/>
          </a:p>
        </p:txBody>
      </p:sp>
      <p:sp>
        <p:nvSpPr>
          <p:cNvPr id="4" name="Date Placeholder 3">
            <a:extLst>
              <a:ext uri="{FF2B5EF4-FFF2-40B4-BE49-F238E27FC236}">
                <a16:creationId xmlns:a16="http://schemas.microsoft.com/office/drawing/2014/main" id="{639E4CC6-F087-914F-AB59-BCF8B45104FD}"/>
              </a:ext>
            </a:extLst>
          </p:cNvPr>
          <p:cNvSpPr>
            <a:spLocks noGrp="1"/>
          </p:cNvSpPr>
          <p:nvPr>
            <p:ph type="dt" idx="10"/>
          </p:nvPr>
        </p:nvSpPr>
        <p:spPr/>
        <p:txBody>
          <a:bodyPr/>
          <a:lstStyle/>
          <a:p>
            <a:pPr>
              <a:defRPr/>
            </a:pPr>
            <a:r>
              <a:rPr lang="en-GB"/>
              <a:t>04/12/23</a:t>
            </a:r>
          </a:p>
        </p:txBody>
      </p:sp>
      <p:sp>
        <p:nvSpPr>
          <p:cNvPr id="5" name="Footer Placeholder 4">
            <a:extLst>
              <a:ext uri="{FF2B5EF4-FFF2-40B4-BE49-F238E27FC236}">
                <a16:creationId xmlns:a16="http://schemas.microsoft.com/office/drawing/2014/main" id="{1AFC9E94-8BC7-5D47-9350-0FF5ACF425CB}"/>
              </a:ext>
            </a:extLst>
          </p:cNvPr>
          <p:cNvSpPr>
            <a:spLocks noGrp="1"/>
          </p:cNvSpPr>
          <p:nvPr>
            <p:ph type="ftr" idx="11"/>
          </p:nvPr>
        </p:nvSpPr>
        <p:spPr/>
        <p:txBody>
          <a:bodyPr/>
          <a:lstStyle/>
          <a:p>
            <a:pPr>
              <a:defRPr/>
            </a:pPr>
            <a:r>
              <a:rPr lang="en-GB"/>
              <a:t>modules</a:t>
            </a:r>
          </a:p>
        </p:txBody>
      </p:sp>
      <p:sp>
        <p:nvSpPr>
          <p:cNvPr id="6" name="Slide Number Placeholder 5">
            <a:extLst>
              <a:ext uri="{FF2B5EF4-FFF2-40B4-BE49-F238E27FC236}">
                <a16:creationId xmlns:a16="http://schemas.microsoft.com/office/drawing/2014/main" id="{34AC7ECD-FB2C-4847-9ED0-888C101EE629}"/>
              </a:ext>
            </a:extLst>
          </p:cNvPr>
          <p:cNvSpPr>
            <a:spLocks noGrp="1"/>
          </p:cNvSpPr>
          <p:nvPr>
            <p:ph type="sldNum" idx="12"/>
          </p:nvPr>
        </p:nvSpPr>
        <p:spPr/>
        <p:txBody>
          <a:bodyPr/>
          <a:lstStyle/>
          <a:p>
            <a:pPr>
              <a:defRPr/>
            </a:pPr>
            <a:fld id="{18317CFC-9530-4DD8-A082-6933CE16E3A3}" type="slidenum">
              <a:rPr lang="en-GB" smtClean="0"/>
              <a:pPr>
                <a:defRPr/>
              </a:pPr>
              <a:t>8</a:t>
            </a:fld>
            <a:endParaRPr lang="en-GB"/>
          </a:p>
        </p:txBody>
      </p:sp>
      <p:sp>
        <p:nvSpPr>
          <p:cNvPr id="7" name="TextBox 6">
            <a:extLst>
              <a:ext uri="{FF2B5EF4-FFF2-40B4-BE49-F238E27FC236}">
                <a16:creationId xmlns:a16="http://schemas.microsoft.com/office/drawing/2014/main" id="{88D072E5-4196-4648-B4A2-3FC03962B0A0}"/>
              </a:ext>
            </a:extLst>
          </p:cNvPr>
          <p:cNvSpPr txBox="1"/>
          <p:nvPr/>
        </p:nvSpPr>
        <p:spPr>
          <a:xfrm>
            <a:off x="2576736" y="3212976"/>
            <a:ext cx="4176464" cy="923330"/>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txBody>
          <a:bodyPr wrap="square" rtlCol="0">
            <a:spAutoFit/>
          </a:bodyPr>
          <a:lstStyle/>
          <a:p>
            <a:r>
              <a:rPr lang="en-GB" b="1" dirty="0">
                <a:solidFill>
                  <a:schemeClr val="tx1"/>
                </a:solidFill>
                <a:latin typeface="Arial" panose="020B0604020202020204" pitchFamily="34" charset="0"/>
                <a:cs typeface="Arial" panose="020B0604020202020204" pitchFamily="34" charset="0"/>
              </a:rPr>
              <a:t>import</a:t>
            </a:r>
            <a:r>
              <a:rPr lang="en-GB" dirty="0">
                <a:solidFill>
                  <a:schemeClr val="tx1"/>
                </a:solidFill>
                <a:latin typeface="Arial" panose="020B0604020202020204" pitchFamily="34" charset="0"/>
                <a:cs typeface="Arial" panose="020B0604020202020204" pitchFamily="34" charset="0"/>
              </a:rPr>
              <a:t> utils</a:t>
            </a:r>
          </a:p>
          <a:p>
            <a:r>
              <a:rPr lang="en-GB" b="1" dirty="0">
                <a:solidFill>
                  <a:schemeClr val="tx1"/>
                </a:solidFill>
                <a:latin typeface="Arial" panose="020B0604020202020204" pitchFamily="34" charset="0"/>
                <a:cs typeface="Arial" panose="020B0604020202020204" pitchFamily="34" charset="0"/>
              </a:rPr>
              <a:t>import</a:t>
            </a:r>
            <a:r>
              <a:rPr lang="en-GB" dirty="0">
                <a:solidFill>
                  <a:schemeClr val="tx1"/>
                </a:solidFill>
                <a:latin typeface="Arial" panose="020B0604020202020204" pitchFamily="34" charset="0"/>
                <a:cs typeface="Arial" panose="020B0604020202020204" pitchFamily="34" charset="0"/>
              </a:rPr>
              <a:t> support</a:t>
            </a:r>
          </a:p>
          <a:p>
            <a:r>
              <a:rPr lang="en-GB" b="1" dirty="0">
                <a:solidFill>
                  <a:schemeClr val="tx1"/>
                </a:solidFill>
                <a:latin typeface="Arial" panose="020B0604020202020204" pitchFamily="34" charset="0"/>
                <a:cs typeface="Arial" panose="020B0604020202020204" pitchFamily="34" charset="0"/>
              </a:rPr>
              <a:t>import</a:t>
            </a:r>
            <a:r>
              <a:rPr lang="en-GB" dirty="0">
                <a:solidFill>
                  <a:schemeClr val="tx1"/>
                </a:solidFill>
                <a:latin typeface="Arial" panose="020B0604020202020204" pitchFamily="34" charset="0"/>
                <a:cs typeface="Arial" panose="020B0604020202020204" pitchFamily="34" charset="0"/>
              </a:rPr>
              <a:t> module1, module2, module3</a:t>
            </a:r>
          </a:p>
        </p:txBody>
      </p:sp>
    </p:spTree>
    <p:extLst>
      <p:ext uri="{BB962C8B-B14F-4D97-AF65-F5344CB8AC3E}">
        <p14:creationId xmlns:p14="http://schemas.microsoft.com/office/powerpoint/2010/main" val="17298925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1B0A89-0CC7-FC47-A75F-DA24A74A6ABD}"/>
              </a:ext>
            </a:extLst>
          </p:cNvPr>
          <p:cNvSpPr>
            <a:spLocks noGrp="1"/>
          </p:cNvSpPr>
          <p:nvPr>
            <p:ph type="title"/>
          </p:nvPr>
        </p:nvSpPr>
        <p:spPr/>
        <p:txBody>
          <a:bodyPr/>
          <a:lstStyle/>
          <a:p>
            <a:r>
              <a:rPr lang="en-US" dirty="0"/>
              <a:t>Importing from a Module</a:t>
            </a:r>
          </a:p>
        </p:txBody>
      </p:sp>
      <p:sp>
        <p:nvSpPr>
          <p:cNvPr id="3" name="Content Placeholder 2">
            <a:extLst>
              <a:ext uri="{FF2B5EF4-FFF2-40B4-BE49-F238E27FC236}">
                <a16:creationId xmlns:a16="http://schemas.microsoft.com/office/drawing/2014/main" id="{E60F24A0-FC44-6840-B5AD-C9EB72D5F206}"/>
              </a:ext>
            </a:extLst>
          </p:cNvPr>
          <p:cNvSpPr>
            <a:spLocks noGrp="1"/>
          </p:cNvSpPr>
          <p:nvPr>
            <p:ph idx="1"/>
          </p:nvPr>
        </p:nvSpPr>
        <p:spPr>
          <a:xfrm>
            <a:off x="495300" y="1377968"/>
            <a:ext cx="8913681" cy="4529138"/>
          </a:xfrm>
        </p:spPr>
        <p:txBody>
          <a:bodyPr/>
          <a:lstStyle/>
          <a:p>
            <a:r>
              <a:rPr lang="en-US" sz="2400" dirty="0"/>
              <a:t>Previous examples still required name of module</a:t>
            </a:r>
          </a:p>
          <a:p>
            <a:r>
              <a:rPr lang="en-US" sz="2400" dirty="0"/>
              <a:t>Can avoid this using </a:t>
            </a:r>
            <a:r>
              <a:rPr lang="en-US" sz="2400" b="1" dirty="0">
                <a:latin typeface="Courier" pitchFamily="2" charset="0"/>
              </a:rPr>
              <a:t>from</a:t>
            </a:r>
            <a:r>
              <a:rPr lang="en-US" sz="2400" dirty="0">
                <a:latin typeface="Courier" pitchFamily="2" charset="0"/>
              </a:rPr>
              <a:t> &lt;module name&gt; </a:t>
            </a:r>
            <a:r>
              <a:rPr lang="en-US" sz="2400" b="1" dirty="0">
                <a:latin typeface="Courier" pitchFamily="2" charset="0"/>
              </a:rPr>
              <a:t>import</a:t>
            </a:r>
            <a:r>
              <a:rPr lang="en-US" sz="2400" dirty="0">
                <a:latin typeface="Courier" pitchFamily="2" charset="0"/>
              </a:rPr>
              <a:t> *</a:t>
            </a:r>
          </a:p>
          <a:p>
            <a:r>
              <a:rPr lang="en-US" sz="2400" dirty="0"/>
              <a:t>Can now reference module contents directly</a:t>
            </a:r>
          </a:p>
          <a:p>
            <a:endParaRPr lang="en-US" sz="3600" dirty="0"/>
          </a:p>
          <a:p>
            <a:endParaRPr lang="en-US" sz="2400" dirty="0"/>
          </a:p>
          <a:p>
            <a:r>
              <a:rPr lang="en-US" sz="2400" dirty="0"/>
              <a:t>Or can import only those elements of interest</a:t>
            </a:r>
          </a:p>
          <a:p>
            <a:pPr lvl="1"/>
            <a:endParaRPr lang="en-US" sz="2000" dirty="0"/>
          </a:p>
          <a:p>
            <a:pPr lvl="1"/>
            <a:endParaRPr lang="en-US" sz="2000" dirty="0"/>
          </a:p>
          <a:p>
            <a:r>
              <a:rPr lang="en-US" sz="2400" dirty="0"/>
              <a:t>Can provide aliases</a:t>
            </a:r>
            <a:endParaRPr lang="en-US" dirty="0"/>
          </a:p>
        </p:txBody>
      </p:sp>
      <p:sp>
        <p:nvSpPr>
          <p:cNvPr id="4" name="Date Placeholder 3">
            <a:extLst>
              <a:ext uri="{FF2B5EF4-FFF2-40B4-BE49-F238E27FC236}">
                <a16:creationId xmlns:a16="http://schemas.microsoft.com/office/drawing/2014/main" id="{4E64C3DA-8E34-EF40-8D85-6ACE4487B241}"/>
              </a:ext>
            </a:extLst>
          </p:cNvPr>
          <p:cNvSpPr>
            <a:spLocks noGrp="1"/>
          </p:cNvSpPr>
          <p:nvPr>
            <p:ph type="dt" idx="10"/>
          </p:nvPr>
        </p:nvSpPr>
        <p:spPr/>
        <p:txBody>
          <a:bodyPr/>
          <a:lstStyle/>
          <a:p>
            <a:pPr>
              <a:defRPr/>
            </a:pPr>
            <a:r>
              <a:rPr lang="en-GB"/>
              <a:t>04/12/23</a:t>
            </a:r>
          </a:p>
        </p:txBody>
      </p:sp>
      <p:sp>
        <p:nvSpPr>
          <p:cNvPr id="5" name="Footer Placeholder 4">
            <a:extLst>
              <a:ext uri="{FF2B5EF4-FFF2-40B4-BE49-F238E27FC236}">
                <a16:creationId xmlns:a16="http://schemas.microsoft.com/office/drawing/2014/main" id="{E8AB0B67-65C2-F442-A9DF-0F91E117EF28}"/>
              </a:ext>
            </a:extLst>
          </p:cNvPr>
          <p:cNvSpPr>
            <a:spLocks noGrp="1"/>
          </p:cNvSpPr>
          <p:nvPr>
            <p:ph type="ftr" idx="11"/>
          </p:nvPr>
        </p:nvSpPr>
        <p:spPr/>
        <p:txBody>
          <a:bodyPr/>
          <a:lstStyle/>
          <a:p>
            <a:pPr>
              <a:defRPr/>
            </a:pPr>
            <a:r>
              <a:rPr lang="en-GB"/>
              <a:t>modules</a:t>
            </a:r>
          </a:p>
        </p:txBody>
      </p:sp>
      <p:sp>
        <p:nvSpPr>
          <p:cNvPr id="6" name="Slide Number Placeholder 5">
            <a:extLst>
              <a:ext uri="{FF2B5EF4-FFF2-40B4-BE49-F238E27FC236}">
                <a16:creationId xmlns:a16="http://schemas.microsoft.com/office/drawing/2014/main" id="{AD1567D6-C206-FA47-86CB-97A1455B7165}"/>
              </a:ext>
            </a:extLst>
          </p:cNvPr>
          <p:cNvSpPr>
            <a:spLocks noGrp="1"/>
          </p:cNvSpPr>
          <p:nvPr>
            <p:ph type="sldNum" idx="12"/>
          </p:nvPr>
        </p:nvSpPr>
        <p:spPr/>
        <p:txBody>
          <a:bodyPr/>
          <a:lstStyle/>
          <a:p>
            <a:pPr>
              <a:defRPr/>
            </a:pPr>
            <a:fld id="{18317CFC-9530-4DD8-A082-6933CE16E3A3}" type="slidenum">
              <a:rPr lang="en-GB" smtClean="0"/>
              <a:pPr>
                <a:defRPr/>
              </a:pPr>
              <a:t>9</a:t>
            </a:fld>
            <a:endParaRPr lang="en-GB"/>
          </a:p>
        </p:txBody>
      </p:sp>
      <p:sp>
        <p:nvSpPr>
          <p:cNvPr id="7" name="TextBox 6">
            <a:extLst>
              <a:ext uri="{FF2B5EF4-FFF2-40B4-BE49-F238E27FC236}">
                <a16:creationId xmlns:a16="http://schemas.microsoft.com/office/drawing/2014/main" id="{FCCF3698-1586-474A-A53A-5E1078A117B0}"/>
              </a:ext>
            </a:extLst>
          </p:cNvPr>
          <p:cNvSpPr txBox="1"/>
          <p:nvPr/>
        </p:nvSpPr>
        <p:spPr>
          <a:xfrm>
            <a:off x="2114662" y="2946078"/>
            <a:ext cx="2837478" cy="1477328"/>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txBody>
          <a:bodyPr wrap="square" rtlCol="0">
            <a:spAutoFit/>
          </a:bodyPr>
          <a:lstStyle/>
          <a:p>
            <a:r>
              <a:rPr lang="en-GB" b="1" dirty="0">
                <a:solidFill>
                  <a:srgbClr val="0000FF"/>
                </a:solidFill>
                <a:latin typeface="Arial" panose="020B0604020202020204" pitchFamily="34" charset="0"/>
                <a:cs typeface="Arial" panose="020B0604020202020204" pitchFamily="34" charset="0"/>
              </a:rPr>
              <a:t>from</a:t>
            </a:r>
            <a:r>
              <a:rPr lang="en-GB" dirty="0">
                <a:solidFill>
                  <a:srgbClr val="0000FF"/>
                </a:solidFill>
                <a:latin typeface="Arial" panose="020B0604020202020204" pitchFamily="34" charset="0"/>
                <a:cs typeface="Arial" panose="020B0604020202020204" pitchFamily="34" charset="0"/>
              </a:rPr>
              <a:t> utils </a:t>
            </a:r>
            <a:r>
              <a:rPr lang="en-GB" b="1" dirty="0">
                <a:solidFill>
                  <a:srgbClr val="0000FF"/>
                </a:solidFill>
                <a:latin typeface="Arial" panose="020B0604020202020204" pitchFamily="34" charset="0"/>
                <a:cs typeface="Arial" panose="020B0604020202020204" pitchFamily="34" charset="0"/>
              </a:rPr>
              <a:t>import</a:t>
            </a:r>
            <a:r>
              <a:rPr lang="en-GB" dirty="0">
                <a:solidFill>
                  <a:srgbClr val="0000FF"/>
                </a:solidFill>
                <a:latin typeface="Arial" panose="020B0604020202020204" pitchFamily="34" charset="0"/>
                <a:cs typeface="Arial" panose="020B0604020202020204" pitchFamily="34" charset="0"/>
              </a:rPr>
              <a:t> </a:t>
            </a:r>
            <a:r>
              <a:rPr lang="en-GB" b="1" dirty="0">
                <a:solidFill>
                  <a:srgbClr val="0000FF"/>
                </a:solidFill>
                <a:latin typeface="Arial" panose="020B0604020202020204" pitchFamily="34" charset="0"/>
                <a:cs typeface="Arial" panose="020B0604020202020204" pitchFamily="34" charset="0"/>
              </a:rPr>
              <a:t>*</a:t>
            </a:r>
          </a:p>
          <a:p>
            <a:br>
              <a:rPr lang="en-GB" dirty="0">
                <a:solidFill>
                  <a:schemeClr val="tx1"/>
                </a:solidFill>
                <a:latin typeface="Arial" panose="020B0604020202020204" pitchFamily="34" charset="0"/>
                <a:cs typeface="Arial" panose="020B0604020202020204" pitchFamily="34" charset="0"/>
              </a:rPr>
            </a:br>
            <a:r>
              <a:rPr lang="en-GB" dirty="0">
                <a:solidFill>
                  <a:schemeClr val="tx1"/>
                </a:solidFill>
                <a:latin typeface="Arial" panose="020B0604020202020204" pitchFamily="34" charset="0"/>
                <a:cs typeface="Arial" panose="020B0604020202020204" pitchFamily="34" charset="0"/>
              </a:rPr>
              <a:t>printer(</a:t>
            </a:r>
            <a:r>
              <a:rPr lang="en-GB" dirty="0" err="1">
                <a:solidFill>
                  <a:schemeClr val="tx1"/>
                </a:solidFill>
                <a:latin typeface="Arial" panose="020B0604020202020204" pitchFamily="34" charset="0"/>
                <a:cs typeface="Arial" panose="020B0604020202020204" pitchFamily="34" charset="0"/>
              </a:rPr>
              <a:t>default_shape</a:t>
            </a:r>
            <a:r>
              <a:rPr lang="en-GB" dirty="0">
                <a:solidFill>
                  <a:schemeClr val="tx1"/>
                </a:solidFill>
                <a:latin typeface="Arial" panose="020B0604020202020204" pitchFamily="34" charset="0"/>
                <a:cs typeface="Arial" panose="020B0604020202020204" pitchFamily="34" charset="0"/>
              </a:rPr>
              <a:t>)</a:t>
            </a:r>
            <a:br>
              <a:rPr lang="en-GB" dirty="0">
                <a:solidFill>
                  <a:schemeClr val="tx1"/>
                </a:solidFill>
                <a:latin typeface="Arial" panose="020B0604020202020204" pitchFamily="34" charset="0"/>
                <a:cs typeface="Arial" panose="020B0604020202020204" pitchFamily="34" charset="0"/>
              </a:rPr>
            </a:br>
            <a:r>
              <a:rPr lang="en-GB" dirty="0">
                <a:solidFill>
                  <a:schemeClr val="tx1"/>
                </a:solidFill>
                <a:latin typeface="Arial" panose="020B0604020202020204" pitchFamily="34" charset="0"/>
                <a:cs typeface="Arial" panose="020B0604020202020204" pitchFamily="34" charset="0"/>
              </a:rPr>
              <a:t>shape = Shape(</a:t>
            </a:r>
            <a:r>
              <a:rPr lang="en-GB" b="1" dirty="0">
                <a:solidFill>
                  <a:schemeClr val="tx1"/>
                </a:solidFill>
                <a:latin typeface="Arial" panose="020B0604020202020204" pitchFamily="34" charset="0"/>
                <a:cs typeface="Arial" panose="020B0604020202020204" pitchFamily="34" charset="0"/>
              </a:rPr>
              <a:t>'circle'</a:t>
            </a:r>
            <a:r>
              <a:rPr lang="en-GB" dirty="0">
                <a:solidFill>
                  <a:schemeClr val="tx1"/>
                </a:solidFill>
                <a:latin typeface="Arial" panose="020B0604020202020204" pitchFamily="34" charset="0"/>
                <a:cs typeface="Arial" panose="020B0604020202020204" pitchFamily="34" charset="0"/>
              </a:rPr>
              <a:t>)</a:t>
            </a:r>
            <a:br>
              <a:rPr lang="en-GB" dirty="0">
                <a:solidFill>
                  <a:schemeClr val="tx1"/>
                </a:solidFill>
                <a:latin typeface="Arial" panose="020B0604020202020204" pitchFamily="34" charset="0"/>
                <a:cs typeface="Arial" panose="020B0604020202020204" pitchFamily="34" charset="0"/>
              </a:rPr>
            </a:br>
            <a:r>
              <a:rPr lang="en-GB" dirty="0">
                <a:solidFill>
                  <a:schemeClr val="tx1"/>
                </a:solidFill>
                <a:latin typeface="Arial" panose="020B0604020202020204" pitchFamily="34" charset="0"/>
                <a:cs typeface="Arial" panose="020B0604020202020204" pitchFamily="34" charset="0"/>
              </a:rPr>
              <a:t>printer(shape)</a:t>
            </a:r>
          </a:p>
        </p:txBody>
      </p:sp>
      <p:sp>
        <p:nvSpPr>
          <p:cNvPr id="8" name="TextBox 7">
            <a:extLst>
              <a:ext uri="{FF2B5EF4-FFF2-40B4-BE49-F238E27FC236}">
                <a16:creationId xmlns:a16="http://schemas.microsoft.com/office/drawing/2014/main" id="{76F20460-96A6-A144-98CC-ABB79F83E9BE}"/>
              </a:ext>
            </a:extLst>
          </p:cNvPr>
          <p:cNvSpPr txBox="1"/>
          <p:nvPr/>
        </p:nvSpPr>
        <p:spPr>
          <a:xfrm>
            <a:off x="2114662" y="4784894"/>
            <a:ext cx="4104456" cy="1077218"/>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txBody>
          <a:bodyPr wrap="square" rtlCol="0">
            <a:spAutoFit/>
          </a:bodyPr>
          <a:lstStyle/>
          <a:p>
            <a:r>
              <a:rPr lang="en-GB" sz="1600" b="1" dirty="0">
                <a:solidFill>
                  <a:srgbClr val="0000FF"/>
                </a:solidFill>
                <a:latin typeface="Arial" panose="020B0604020202020204" pitchFamily="34" charset="0"/>
                <a:cs typeface="Arial" panose="020B0604020202020204" pitchFamily="34" charset="0"/>
              </a:rPr>
              <a:t>from</a:t>
            </a:r>
            <a:r>
              <a:rPr lang="en-GB" sz="1600" dirty="0">
                <a:solidFill>
                  <a:srgbClr val="0000FF"/>
                </a:solidFill>
                <a:latin typeface="Arial" panose="020B0604020202020204" pitchFamily="34" charset="0"/>
                <a:cs typeface="Arial" panose="020B0604020202020204" pitchFamily="34" charset="0"/>
              </a:rPr>
              <a:t> utils </a:t>
            </a:r>
            <a:r>
              <a:rPr lang="en-GB" sz="1600" b="1" dirty="0">
                <a:solidFill>
                  <a:srgbClr val="0000FF"/>
                </a:solidFill>
                <a:latin typeface="Arial" panose="020B0604020202020204" pitchFamily="34" charset="0"/>
                <a:cs typeface="Arial" panose="020B0604020202020204" pitchFamily="34" charset="0"/>
              </a:rPr>
              <a:t>import</a:t>
            </a:r>
            <a:r>
              <a:rPr lang="en-GB" sz="1600" dirty="0">
                <a:solidFill>
                  <a:srgbClr val="0000FF"/>
                </a:solidFill>
                <a:latin typeface="Arial" panose="020B0604020202020204" pitchFamily="34" charset="0"/>
                <a:cs typeface="Arial" panose="020B0604020202020204" pitchFamily="34" charset="0"/>
              </a:rPr>
              <a:t> Shape</a:t>
            </a:r>
          </a:p>
          <a:p>
            <a:br>
              <a:rPr lang="en-GB" sz="1600" dirty="0">
                <a:solidFill>
                  <a:schemeClr val="tx1"/>
                </a:solidFill>
                <a:latin typeface="Arial" panose="020B0604020202020204" pitchFamily="34" charset="0"/>
                <a:cs typeface="Arial" panose="020B0604020202020204" pitchFamily="34" charset="0"/>
              </a:rPr>
            </a:br>
            <a:r>
              <a:rPr lang="en-GB" sz="1600" dirty="0">
                <a:solidFill>
                  <a:schemeClr val="tx1"/>
                </a:solidFill>
                <a:latin typeface="Arial" panose="020B0604020202020204" pitchFamily="34" charset="0"/>
                <a:cs typeface="Arial" panose="020B0604020202020204" pitchFamily="34" charset="0"/>
              </a:rPr>
              <a:t>s = Shape('</a:t>
            </a:r>
            <a:r>
              <a:rPr lang="en-GB" sz="1600" b="1" dirty="0">
                <a:solidFill>
                  <a:schemeClr val="tx1"/>
                </a:solidFill>
                <a:latin typeface="Arial" panose="020B0604020202020204" pitchFamily="34" charset="0"/>
                <a:cs typeface="Arial" panose="020B0604020202020204" pitchFamily="34" charset="0"/>
              </a:rPr>
              <a:t>rectangle</a:t>
            </a:r>
            <a:r>
              <a:rPr lang="en-GB" sz="1600" dirty="0">
                <a:solidFill>
                  <a:schemeClr val="tx1"/>
                </a:solidFill>
                <a:latin typeface="Arial" panose="020B0604020202020204" pitchFamily="34" charset="0"/>
                <a:cs typeface="Arial" panose="020B0604020202020204" pitchFamily="34" charset="0"/>
              </a:rPr>
              <a:t>')</a:t>
            </a:r>
            <a:br>
              <a:rPr lang="en-GB" sz="1600" dirty="0">
                <a:solidFill>
                  <a:schemeClr val="tx1"/>
                </a:solidFill>
                <a:latin typeface="Arial" panose="020B0604020202020204" pitchFamily="34" charset="0"/>
                <a:cs typeface="Arial" panose="020B0604020202020204" pitchFamily="34" charset="0"/>
              </a:rPr>
            </a:br>
            <a:r>
              <a:rPr lang="en-GB" sz="1600" dirty="0">
                <a:solidFill>
                  <a:schemeClr val="tx1"/>
                </a:solidFill>
                <a:latin typeface="Arial" panose="020B0604020202020204" pitchFamily="34" charset="0"/>
                <a:cs typeface="Arial" panose="020B0604020202020204" pitchFamily="34" charset="0"/>
              </a:rPr>
              <a:t>print(s)</a:t>
            </a:r>
          </a:p>
        </p:txBody>
      </p:sp>
      <p:sp>
        <p:nvSpPr>
          <p:cNvPr id="9" name="TextBox 8">
            <a:extLst>
              <a:ext uri="{FF2B5EF4-FFF2-40B4-BE49-F238E27FC236}">
                <a16:creationId xmlns:a16="http://schemas.microsoft.com/office/drawing/2014/main" id="{53289C95-030B-0443-B35C-705705623E03}"/>
              </a:ext>
            </a:extLst>
          </p:cNvPr>
          <p:cNvSpPr txBox="1"/>
          <p:nvPr/>
        </p:nvSpPr>
        <p:spPr>
          <a:xfrm>
            <a:off x="920552" y="6170872"/>
            <a:ext cx="3497055" cy="338554"/>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txBody>
          <a:bodyPr wrap="square" rtlCol="0">
            <a:spAutoFit/>
          </a:bodyPr>
          <a:lstStyle/>
          <a:p>
            <a:r>
              <a:rPr lang="en-GB" sz="1600" b="1" dirty="0">
                <a:solidFill>
                  <a:schemeClr val="tx1"/>
                </a:solidFill>
                <a:latin typeface="Arial" panose="020B0604020202020204" pitchFamily="34" charset="0"/>
                <a:cs typeface="Arial" panose="020B0604020202020204" pitchFamily="34" charset="0"/>
              </a:rPr>
              <a:t>from</a:t>
            </a:r>
            <a:r>
              <a:rPr lang="en-GB" sz="1600" dirty="0">
                <a:solidFill>
                  <a:schemeClr val="tx1"/>
                </a:solidFill>
                <a:latin typeface="Arial" panose="020B0604020202020204" pitchFamily="34" charset="0"/>
                <a:cs typeface="Arial" panose="020B0604020202020204" pitchFamily="34" charset="0"/>
              </a:rPr>
              <a:t> utils </a:t>
            </a:r>
            <a:r>
              <a:rPr lang="en-GB" sz="1600" b="1" dirty="0">
                <a:solidFill>
                  <a:schemeClr val="tx1"/>
                </a:solidFill>
                <a:latin typeface="Arial" panose="020B0604020202020204" pitchFamily="34" charset="0"/>
                <a:cs typeface="Arial" panose="020B0604020202020204" pitchFamily="34" charset="0"/>
              </a:rPr>
              <a:t>import</a:t>
            </a:r>
            <a:r>
              <a:rPr lang="en-GB" sz="1600" dirty="0">
                <a:solidFill>
                  <a:schemeClr val="tx1"/>
                </a:solidFill>
                <a:latin typeface="Arial" panose="020B0604020202020204" pitchFamily="34" charset="0"/>
                <a:cs typeface="Arial" panose="020B0604020202020204" pitchFamily="34" charset="0"/>
              </a:rPr>
              <a:t> printer </a:t>
            </a:r>
            <a:r>
              <a:rPr lang="en-GB" sz="1600" b="1" dirty="0">
                <a:solidFill>
                  <a:srgbClr val="0000FF"/>
                </a:solidFill>
                <a:latin typeface="Arial" panose="020B0604020202020204" pitchFamily="34" charset="0"/>
                <a:cs typeface="Arial" panose="020B0604020202020204" pitchFamily="34" charset="0"/>
              </a:rPr>
              <a:t>as</a:t>
            </a:r>
            <a:r>
              <a:rPr lang="en-GB" sz="1600" dirty="0">
                <a:solidFill>
                  <a:srgbClr val="0000FF"/>
                </a:solidFill>
                <a:latin typeface="Arial" panose="020B0604020202020204" pitchFamily="34" charset="0"/>
                <a:cs typeface="Arial" panose="020B0604020202020204" pitchFamily="34" charset="0"/>
              </a:rPr>
              <a:t> </a:t>
            </a:r>
            <a:r>
              <a:rPr lang="en-GB" sz="1600" dirty="0" err="1">
                <a:solidFill>
                  <a:srgbClr val="0000FF"/>
                </a:solidFill>
                <a:latin typeface="Arial" panose="020B0604020202020204" pitchFamily="34" charset="0"/>
                <a:cs typeface="Arial" panose="020B0604020202020204" pitchFamily="34" charset="0"/>
              </a:rPr>
              <a:t>myfunc</a:t>
            </a:r>
            <a:endParaRPr lang="en-GB" sz="1600" dirty="0">
              <a:solidFill>
                <a:srgbClr val="0000FF"/>
              </a:solidFill>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C93F173A-B3B5-6847-A426-B841293E4B34}"/>
              </a:ext>
            </a:extLst>
          </p:cNvPr>
          <p:cNvSpPr txBox="1"/>
          <p:nvPr/>
        </p:nvSpPr>
        <p:spPr>
          <a:xfrm>
            <a:off x="4728461" y="6021200"/>
            <a:ext cx="3608915" cy="584775"/>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txBody>
          <a:bodyPr wrap="square" rtlCol="0">
            <a:spAutoFit/>
          </a:bodyPr>
          <a:lstStyle/>
          <a:p>
            <a:r>
              <a:rPr lang="en-GB" sz="1600" b="1" dirty="0">
                <a:solidFill>
                  <a:schemeClr val="tx1"/>
                </a:solidFill>
                <a:latin typeface="Arial" panose="020B0604020202020204" pitchFamily="34" charset="0"/>
                <a:cs typeface="Arial" panose="020B0604020202020204" pitchFamily="34" charset="0"/>
              </a:rPr>
              <a:t>import</a:t>
            </a:r>
            <a:r>
              <a:rPr lang="en-GB" sz="1600" dirty="0">
                <a:solidFill>
                  <a:schemeClr val="tx1"/>
                </a:solidFill>
                <a:latin typeface="Arial" panose="020B0604020202020204" pitchFamily="34" charset="0"/>
                <a:cs typeface="Arial" panose="020B0604020202020204" pitchFamily="34" charset="0"/>
              </a:rPr>
              <a:t> utils </a:t>
            </a:r>
            <a:r>
              <a:rPr lang="en-GB" sz="1600" b="1" dirty="0">
                <a:solidFill>
                  <a:srgbClr val="0000FF"/>
                </a:solidFill>
                <a:latin typeface="Arial" panose="020B0604020202020204" pitchFamily="34" charset="0"/>
                <a:cs typeface="Arial" panose="020B0604020202020204" pitchFamily="34" charset="0"/>
              </a:rPr>
              <a:t>as</a:t>
            </a:r>
            <a:r>
              <a:rPr lang="en-GB" sz="1600" dirty="0">
                <a:solidFill>
                  <a:srgbClr val="0000FF"/>
                </a:solidFill>
                <a:latin typeface="Arial" panose="020B0604020202020204" pitchFamily="34" charset="0"/>
                <a:cs typeface="Arial" panose="020B0604020202020204" pitchFamily="34" charset="0"/>
              </a:rPr>
              <a:t> utilities</a:t>
            </a:r>
            <a:br>
              <a:rPr lang="en-GB" sz="1600" dirty="0">
                <a:solidFill>
                  <a:schemeClr val="tx1"/>
                </a:solidFill>
                <a:latin typeface="Arial" panose="020B0604020202020204" pitchFamily="34" charset="0"/>
                <a:cs typeface="Arial" panose="020B0604020202020204" pitchFamily="34" charset="0"/>
              </a:rPr>
            </a:br>
            <a:r>
              <a:rPr lang="en-GB" sz="1600" dirty="0" err="1">
                <a:solidFill>
                  <a:schemeClr val="tx1"/>
                </a:solidFill>
                <a:latin typeface="Arial" panose="020B0604020202020204" pitchFamily="34" charset="0"/>
                <a:cs typeface="Arial" panose="020B0604020202020204" pitchFamily="34" charset="0"/>
              </a:rPr>
              <a:t>utilities.printer</a:t>
            </a:r>
            <a:r>
              <a:rPr lang="en-GB" sz="1600" dirty="0">
                <a:solidFill>
                  <a:schemeClr val="tx1"/>
                </a:solidFill>
                <a:latin typeface="Arial" panose="020B0604020202020204" pitchFamily="34" charset="0"/>
                <a:cs typeface="Arial" panose="020B0604020202020204" pitchFamily="34" charset="0"/>
              </a:rPr>
              <a:t>(</a:t>
            </a:r>
            <a:r>
              <a:rPr lang="en-GB" sz="1600" dirty="0" err="1">
                <a:solidFill>
                  <a:schemeClr val="tx1"/>
                </a:solidFill>
                <a:latin typeface="Arial" panose="020B0604020202020204" pitchFamily="34" charset="0"/>
                <a:cs typeface="Arial" panose="020B0604020202020204" pitchFamily="34" charset="0"/>
              </a:rPr>
              <a:t>utilities.default_shape</a:t>
            </a:r>
            <a:r>
              <a:rPr lang="en-GB" sz="1600" dirty="0">
                <a:solidFill>
                  <a:schemeClr val="tx1"/>
                </a:solidFill>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220341718"/>
      </p:ext>
    </p:extLst>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Garamond"/>
        <a:ea typeface="Arial Unicode MS"/>
        <a:cs typeface="Arial Unicode MS"/>
      </a:majorFont>
      <a:minorFont>
        <a:latin typeface="Verdana"/>
        <a:ea typeface="Arial Unicode MS"/>
        <a:cs typeface="Arial Unicode M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0" fontAlgn="base" latinLnBrk="0" hangingPunct="0">
          <a:lnSpc>
            <a:spcPct val="100000"/>
          </a:lnSpc>
          <a:spcBef>
            <a:spcPct val="0"/>
          </a:spcBef>
          <a:spcAft>
            <a:spcPct val="0"/>
          </a:spcAft>
          <a:buClr>
            <a:srgbClr val="000000"/>
          </a:buClr>
          <a:buSzPct val="100000"/>
          <a:buFont typeface="Arial" charset="0"/>
          <a:buNone/>
          <a:tabLst/>
          <a:defRPr kumimoji="0" lang="en-GB" sz="1800" b="0" i="0" u="none" strike="noStrike" cap="none" normalizeH="0" baseline="0" smtClean="0">
            <a:ln>
              <a:noFill/>
            </a:ln>
            <a:solidFill>
              <a:schemeClr val="bg1"/>
            </a:solidFill>
            <a:effectLst/>
            <a:latin typeface="Arial" charset="0"/>
            <a:ea typeface="Arial Unicode MS" pitchFamily="34" charset="-128"/>
            <a:cs typeface="Arial Unicode MS" pitchFamily="34" charset="-128"/>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0" fontAlgn="base" latinLnBrk="0" hangingPunct="0">
          <a:lnSpc>
            <a:spcPct val="100000"/>
          </a:lnSpc>
          <a:spcBef>
            <a:spcPct val="0"/>
          </a:spcBef>
          <a:spcAft>
            <a:spcPct val="0"/>
          </a:spcAft>
          <a:buClr>
            <a:srgbClr val="000000"/>
          </a:buClr>
          <a:buSzPct val="100000"/>
          <a:buFont typeface="Arial" charset="0"/>
          <a:buNone/>
          <a:tabLst/>
          <a:defRPr kumimoji="0" lang="en-GB" sz="1800" b="0" i="0" u="none" strike="noStrike" cap="none" normalizeH="0" baseline="0" smtClean="0">
            <a:ln>
              <a:noFill/>
            </a:ln>
            <a:solidFill>
              <a:schemeClr val="bg1"/>
            </a:solidFill>
            <a:effectLst/>
            <a:latin typeface="Arial" charset="0"/>
            <a:ea typeface="Arial Unicode MS" pitchFamily="34" charset="-128"/>
            <a:cs typeface="Arial Unicode MS" pitchFamily="34" charset="-128"/>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Garamond"/>
        <a:ea typeface="Arial Unicode MS"/>
        <a:cs typeface="Arial Unicode MS"/>
      </a:majorFont>
      <a:minorFont>
        <a:latin typeface="Verdana"/>
        <a:ea typeface="Arial Unicode MS"/>
        <a:cs typeface="Arial Unicode M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0" fontAlgn="base" latinLnBrk="0" hangingPunct="0">
          <a:lnSpc>
            <a:spcPct val="100000"/>
          </a:lnSpc>
          <a:spcBef>
            <a:spcPct val="0"/>
          </a:spcBef>
          <a:spcAft>
            <a:spcPct val="0"/>
          </a:spcAft>
          <a:buClr>
            <a:srgbClr val="000000"/>
          </a:buClr>
          <a:buSzPct val="100000"/>
          <a:buFont typeface="Arial" charset="0"/>
          <a:buNone/>
          <a:tabLst/>
          <a:defRPr kumimoji="0" lang="en-GB" sz="1800" b="0" i="0" u="none" strike="noStrike" cap="none" normalizeH="0" baseline="0" smtClean="0">
            <a:ln>
              <a:noFill/>
            </a:ln>
            <a:solidFill>
              <a:schemeClr val="bg1"/>
            </a:solidFill>
            <a:effectLst/>
            <a:latin typeface="Arial" charset="0"/>
            <a:ea typeface="Arial Unicode MS" pitchFamily="34" charset="-128"/>
            <a:cs typeface="Arial Unicode MS" pitchFamily="34" charset="-128"/>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0" fontAlgn="base" latinLnBrk="0" hangingPunct="0">
          <a:lnSpc>
            <a:spcPct val="100000"/>
          </a:lnSpc>
          <a:spcBef>
            <a:spcPct val="0"/>
          </a:spcBef>
          <a:spcAft>
            <a:spcPct val="0"/>
          </a:spcAft>
          <a:buClr>
            <a:srgbClr val="000000"/>
          </a:buClr>
          <a:buSzPct val="100000"/>
          <a:buFont typeface="Arial" charset="0"/>
          <a:buNone/>
          <a:tabLst/>
          <a:defRPr kumimoji="0" lang="en-GB" sz="1800" b="0" i="0" u="none" strike="noStrike" cap="none" normalizeH="0" baseline="0" smtClean="0">
            <a:ln>
              <a:noFill/>
            </a:ln>
            <a:solidFill>
              <a:schemeClr val="bg1"/>
            </a:solidFill>
            <a:effectLst/>
            <a:latin typeface="Arial" charset="0"/>
            <a:ea typeface="Arial Unicode MS" pitchFamily="34" charset="-128"/>
            <a:cs typeface="Arial Unicode MS" pitchFamily="34" charset="-128"/>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1603</TotalTime>
  <Words>1470</Words>
  <Application>Microsoft Macintosh PowerPoint</Application>
  <PresentationFormat>A4 Paper (210x297 mm)</PresentationFormat>
  <Paragraphs>235</Paragraphs>
  <Slides>16</Slides>
  <Notes>3</Notes>
  <HiddenSlides>0</HiddenSlides>
  <MMClips>0</MMClips>
  <ScaleCrop>false</ScaleCrop>
  <HeadingPairs>
    <vt:vector size="8" baseType="variant">
      <vt:variant>
        <vt:lpstr>Fonts Used</vt:lpstr>
      </vt:variant>
      <vt:variant>
        <vt:i4>6</vt:i4>
      </vt:variant>
      <vt:variant>
        <vt:lpstr>Theme</vt:lpstr>
      </vt:variant>
      <vt:variant>
        <vt:i4>2</vt:i4>
      </vt:variant>
      <vt:variant>
        <vt:lpstr>Embedded OLE Servers</vt:lpstr>
      </vt:variant>
      <vt:variant>
        <vt:i4>0</vt:i4>
      </vt:variant>
      <vt:variant>
        <vt:lpstr>Slide Titles</vt:lpstr>
      </vt:variant>
      <vt:variant>
        <vt:i4>16</vt:i4>
      </vt:variant>
    </vt:vector>
  </HeadingPairs>
  <TitlesOfParts>
    <vt:vector size="24" baseType="lpstr">
      <vt:lpstr>Arial</vt:lpstr>
      <vt:lpstr>Courier</vt:lpstr>
      <vt:lpstr>Garamond</vt:lpstr>
      <vt:lpstr>Times New Roman</vt:lpstr>
      <vt:lpstr>Verdana</vt:lpstr>
      <vt:lpstr>Wingdings</vt:lpstr>
      <vt:lpstr>Default Design</vt:lpstr>
      <vt:lpstr>1_Default Design</vt:lpstr>
      <vt:lpstr>Introduction to Python Modules</vt:lpstr>
      <vt:lpstr>Plan for Session</vt:lpstr>
      <vt:lpstr>Modules</vt:lpstr>
      <vt:lpstr>Python Modules</vt:lpstr>
      <vt:lpstr>Python Modules</vt:lpstr>
      <vt:lpstr>Importing a Module</vt:lpstr>
      <vt:lpstr>Importing a Module</vt:lpstr>
      <vt:lpstr>Importing a Module</vt:lpstr>
      <vt:lpstr>Importing from a Module</vt:lpstr>
      <vt:lpstr>Further Importing Techniques</vt:lpstr>
      <vt:lpstr>Further Importing Techniques</vt:lpstr>
      <vt:lpstr>Module Properties</vt:lpstr>
      <vt:lpstr>Main Module</vt:lpstr>
      <vt:lpstr>Main Module</vt:lpstr>
      <vt:lpstr>Importing non-local Modules</vt:lpstr>
      <vt:lpstr>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jh</dc:creator>
  <cp:lastModifiedBy>Kevin Cunningham</cp:lastModifiedBy>
  <cp:revision>87</cp:revision>
  <cp:lastPrinted>2023-01-02T11:05:37Z</cp:lastPrinted>
  <dcterms:modified xsi:type="dcterms:W3CDTF">2026-02-17T08:56:21Z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3e846ac8-2f35-49ff-a0d4-7a2bca5159e6_Enabled">
    <vt:lpwstr>true</vt:lpwstr>
  </property>
  <property fmtid="{D5CDD505-2E9C-101B-9397-08002B2CF9AE}" pid="3" name="MSIP_Label_3e846ac8-2f35-49ff-a0d4-7a2bca5159e6_SetDate">
    <vt:lpwstr>2026-02-17T08:56:21Z</vt:lpwstr>
  </property>
  <property fmtid="{D5CDD505-2E9C-101B-9397-08002B2CF9AE}" pid="4" name="MSIP_Label_3e846ac8-2f35-49ff-a0d4-7a2bca5159e6_Method">
    <vt:lpwstr>Standard</vt:lpwstr>
  </property>
  <property fmtid="{D5CDD505-2E9C-101B-9397-08002B2CF9AE}" pid="5" name="MSIP_Label_3e846ac8-2f35-49ff-a0d4-7a2bca5159e6_Name">
    <vt:lpwstr>Public</vt:lpwstr>
  </property>
  <property fmtid="{D5CDD505-2E9C-101B-9397-08002B2CF9AE}" pid="6" name="MSIP_Label_3e846ac8-2f35-49ff-a0d4-7a2bca5159e6_SiteId">
    <vt:lpwstr>c833c1d6-dac1-4651-a837-b02f69588349</vt:lpwstr>
  </property>
  <property fmtid="{D5CDD505-2E9C-101B-9397-08002B2CF9AE}" pid="7" name="MSIP_Label_3e846ac8-2f35-49ff-a0d4-7a2bca5159e6_ActionId">
    <vt:lpwstr>96b2c4b4-cc21-4dc9-90b5-38bccff968e0</vt:lpwstr>
  </property>
  <property fmtid="{D5CDD505-2E9C-101B-9397-08002B2CF9AE}" pid="8" name="MSIP_Label_3e846ac8-2f35-49ff-a0d4-7a2bca5159e6_ContentBits">
    <vt:lpwstr>0</vt:lpwstr>
  </property>
  <property fmtid="{D5CDD505-2E9C-101B-9397-08002B2CF9AE}" pid="9" name="MSIP_Label_3e846ac8-2f35-49ff-a0d4-7a2bca5159e6_Tag">
    <vt:lpwstr>50, 3, 0, 1</vt:lpwstr>
  </property>
</Properties>
</file>